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nter Light"/>
      <p:regular r:id="rId19"/>
      <p:bold r:id="rId20"/>
    </p:embeddedFont>
    <p:embeddedFont>
      <p:font typeface="Inter SemiBold"/>
      <p:regular r:id="rId21"/>
      <p:bold r:id="rId22"/>
    </p:embeddedFont>
    <p:embeddedFont>
      <p:font typeface="Proxima Nova"/>
      <p:regular r:id="rId23"/>
      <p:bold r:id="rId24"/>
      <p:italic r:id="rId25"/>
      <p:boldItalic r:id="rId26"/>
    </p:embeddedFont>
    <p:embeddedFont>
      <p:font typeface="Inter"/>
      <p:regular r:id="rId27"/>
      <p:bold r:id="rId28"/>
    </p:embeddedFont>
    <p:embeddedFont>
      <p:font typeface="Lora"/>
      <p:regular r:id="rId29"/>
      <p:bold r:id="rId30"/>
      <p:italic r:id="rId31"/>
      <p:boldItalic r:id="rId32"/>
    </p:embeddedFont>
    <p:embeddedFont>
      <p:font typeface="Pacifico"/>
      <p:regular r:id="rId33"/>
    </p:embeddedFont>
    <p:embeddedFont>
      <p:font typeface="Inter Black"/>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italic.fntdata"/><Relationship Id="rId30" Type="http://schemas.openxmlformats.org/officeDocument/2006/relationships/font" Target="fonts/Lora-bold.fntdata"/><Relationship Id="rId33" Type="http://schemas.openxmlformats.org/officeDocument/2006/relationships/font" Target="fonts/Pacifico-regular.fntdata"/><Relationship Id="rId32" Type="http://schemas.openxmlformats.org/officeDocument/2006/relationships/font" Target="fonts/Lora-boldItalic.fntdata"/><Relationship Id="rId34" Type="http://schemas.openxmlformats.org/officeDocument/2006/relationships/font" Target="fonts/InterBlack-bold.fntdata"/><Relationship Id="rId20" Type="http://schemas.openxmlformats.org/officeDocument/2006/relationships/font" Target="fonts/InterLight-bold.fntdata"/><Relationship Id="rId22" Type="http://schemas.openxmlformats.org/officeDocument/2006/relationships/font" Target="fonts/InterSemiBold-bold.fntdata"/><Relationship Id="rId21" Type="http://schemas.openxmlformats.org/officeDocument/2006/relationships/font" Target="fonts/InterSemiBold-regular.fntdata"/><Relationship Id="rId24" Type="http://schemas.openxmlformats.org/officeDocument/2006/relationships/font" Target="fonts/ProximaNova-bold.fntdata"/><Relationship Id="rId23" Type="http://schemas.openxmlformats.org/officeDocument/2006/relationships/font" Target="fonts/ProximaNova-regular.fntdata"/><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Inter-bold.fntdata"/><Relationship Id="rId27" Type="http://schemas.openxmlformats.org/officeDocument/2006/relationships/font" Target="fonts/Inter-regular.fntdata"/><Relationship Id="rId29" Type="http://schemas.openxmlformats.org/officeDocument/2006/relationships/font" Target="fonts/Lor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terLigh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13adbc26a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13adbc26a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89e065bbe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89e065bb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Bryan:</a:t>
            </a:r>
            <a:r>
              <a:rPr lang="en"/>
              <a:t> Top 10 directors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When there's a need for a chart, make a copy of the Google sheets from step 1 of this slide.</a:t>
            </a:r>
            <a:endParaRPr/>
          </a:p>
          <a:p>
            <a:pPr indent="-298450" lvl="0" marL="457200" rtl="0" algn="l">
              <a:spcBef>
                <a:spcPts val="0"/>
              </a:spcBef>
              <a:spcAft>
                <a:spcPts val="0"/>
              </a:spcAft>
              <a:buSzPts val="1100"/>
              <a:buChar char="●"/>
            </a:pPr>
            <a:r>
              <a:rPr lang="en"/>
              <a:t>Save that document in the same place as the slide deck you are working from. Even better if slide decks that need charts have their own folder within Google drive so that it appears as a “packaged” set. </a:t>
            </a:r>
            <a:endParaRPr/>
          </a:p>
          <a:p>
            <a:pPr indent="-298450" lvl="0" marL="457200" rtl="0" algn="l">
              <a:spcBef>
                <a:spcPts val="0"/>
              </a:spcBef>
              <a:spcAft>
                <a:spcPts val="0"/>
              </a:spcAft>
              <a:buSzPts val="1100"/>
              <a:buChar char="●"/>
            </a:pPr>
            <a:r>
              <a:rPr lang="en"/>
              <a:t>From there, open up the Google sheets and edit the data for the chart(s) you need.</a:t>
            </a:r>
            <a:endParaRPr/>
          </a:p>
          <a:p>
            <a:pPr indent="-298450" lvl="0" marL="457200" rtl="0" algn="l">
              <a:spcBef>
                <a:spcPts val="0"/>
              </a:spcBef>
              <a:spcAft>
                <a:spcPts val="0"/>
              </a:spcAft>
              <a:buSzPts val="1100"/>
              <a:buChar char="●"/>
            </a:pPr>
            <a:r>
              <a:rPr lang="en"/>
              <a:t>Now, all you have to do is copy/paste the graphs into your slide deck. There is also the option of inserting a chart from a Google sheets within Google slides (insert &gt; chart &gt; from sheets) but I think the former is easier.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above is simplified as “Step 1” on this slide. This will also be documented in a FAQ document for this slide template (new idea: If it’s helpful, I could also make a screen recording of this process for visual learners). Step 2 and 3 of this slide are to ensure consistency with our chart titles and legends. If these were to be made within excel, it would resize with the chart like an image, making it difficult to keep the text size the same from chart to chart.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slides are examples to help the team visualize how to place graphs within a slide. These charts are unlinked because we don’t want anyone directly editing the master Google sheets template, but when they create their own charts, I recommend maintaining the link so they can go back and edit the data (once unlinked, the chart becomes an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88f6d3df7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88f6d3df7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Cintia- based on our data, we can say that a movie with the trifecta of leading actors in those genres are RR, BA, and JL. </a:t>
            </a:r>
            <a:endParaRPr/>
          </a:p>
          <a:p>
            <a:pPr indent="0" lvl="0" marL="0" rtl="0" algn="l">
              <a:spcBef>
                <a:spcPts val="0"/>
              </a:spcBef>
              <a:spcAft>
                <a:spcPts val="0"/>
              </a:spcAft>
              <a:buNone/>
            </a:pPr>
            <a:r>
              <a:rPr lang="en"/>
              <a:t>On the left, we can see the top 10 actors between 2012 and 2016. Below, we see the amount in millions that the movies these actors worked in generated as </a:t>
            </a:r>
            <a:r>
              <a:rPr lang="en"/>
              <a:t>profit.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8f5149ab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88f5149ab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summary, the data-driven insights we've presented offer a clear roadmap for Warner Bros. Studios' future initiatives. By strategically coordinating our release calendar with the favorable months of June and July, forging collaborations with the high-grossing director Tim Miller, harnessing the magnetic appeal of Ryan Reynolds, and giving priority to the Action genre, we can significantly enhance our prospects of crafting blockbuster hits and securing financial prosperity.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firmly believe that putting these recommendations into action will not only bolster our standing in the film industry but also contribute to the creation of memorable and lucrative cinematic experiences for our audiences. We eagerly anticipate the opportunity to collaborate and shape the future of Warner Bros. Studios, committed to consistently delivering outstanding entertainment worldwide. We extend our gratitude for your attention and consideration.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Call to action: </a:t>
            </a:r>
            <a:r>
              <a:rPr lang="en">
                <a:solidFill>
                  <a:schemeClr val="dk1"/>
                </a:solidFill>
              </a:rPr>
              <a:t>Audience Engagement: Choosing variables strategically allows us to cater movies to our target audience. This can lead to higher engagement and satisfaction among moviegoers.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88f5149ab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88f5149a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480472de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480472de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480472de2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4480472de2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86de28aa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86de28aa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Cintia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86de28aa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86de28aa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(Cintia) Financial Impact: It takes box office revenue into account, which helps us make informed decisions that maximize profit and minimize loss.</a:t>
            </a:r>
            <a:endParaRPr/>
          </a:p>
          <a:p>
            <a:pPr indent="0" lvl="0" marL="0" rtl="0" algn="l">
              <a:spcBef>
                <a:spcPts val="0"/>
              </a:spcBef>
              <a:spcAft>
                <a:spcPts val="0"/>
              </a:spcAft>
              <a:buClr>
                <a:schemeClr val="dk1"/>
              </a:buClr>
              <a:buSzPts val="1100"/>
              <a:buFont typeface="Arial"/>
              <a:buNone/>
            </a:pPr>
            <a:r>
              <a:rPr lang="en"/>
              <a:t>Competitive Advantage: Our analysis looks into the variables that most impact profit: month in which a movie is released, and director, cast, and genre choice. This way, we can gain insight into what makes Warner Bros. most competitive in the industry. </a:t>
            </a:r>
            <a:endParaRPr/>
          </a:p>
          <a:p>
            <a:pPr indent="0" lvl="0" marL="0" rtl="0" algn="l">
              <a:spcBef>
                <a:spcPts val="0"/>
              </a:spcBef>
              <a:spcAft>
                <a:spcPts val="0"/>
              </a:spcAft>
              <a:buClr>
                <a:schemeClr val="dk1"/>
              </a:buClr>
              <a:buSzPts val="1100"/>
              <a:buFont typeface="Arial"/>
              <a:buNone/>
            </a:pPr>
            <a:r>
              <a:rPr lang="en"/>
              <a:t>Risk Mitigation: By analyzing historical data in the movie industry, we can </a:t>
            </a:r>
            <a:r>
              <a:rPr lang="en">
                <a:solidFill>
                  <a:schemeClr val="dk1"/>
                </a:solidFill>
              </a:rPr>
              <a:t>have a clearer vision of possible </a:t>
            </a:r>
            <a:r>
              <a:rPr lang="en">
                <a:solidFill>
                  <a:schemeClr val="dk1"/>
                </a:solidFill>
              </a:rPr>
              <a:t>trends and patterns. With this, we hope </a:t>
            </a:r>
            <a:r>
              <a:rPr lang="en"/>
              <a:t>to reduce the risk of financial loss associated with film production and marketing efforts.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86de28aa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86de28aa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88f6d3df7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88f6d3df7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4480472de2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4480472de2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Cinthya: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9e065bbe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89e065bbe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ay">
  <p:cSld name="TITLE_1_1_1_3">
    <p:bg>
      <p:bgPr>
        <a:solidFill>
          <a:schemeClr val="lt2"/>
        </a:solidFill>
      </p:bgPr>
    </p:bg>
    <p:spTree>
      <p:nvGrpSpPr>
        <p:cNvPr id="10" name="Shape 10"/>
        <p:cNvGrpSpPr/>
        <p:nvPr/>
      </p:nvGrpSpPr>
      <p:grpSpPr>
        <a:xfrm>
          <a:off x="0" y="0"/>
          <a:ext cx="0" cy="0"/>
          <a:chOff x="0" y="0"/>
          <a:chExt cx="0" cy="0"/>
        </a:xfrm>
      </p:grpSpPr>
      <p:sp>
        <p:nvSpPr>
          <p:cNvPr id="11" name="Google Shape;11;p2"/>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12" name="Google Shape;12;p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13" name="Google Shape;13;p2"/>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14" name="Google Shape;14;p2"/>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15" name="Google Shape;15;p2"/>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16" name="Google Shape;16;p2"/>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een">
  <p:cSld name="TITLE_ONLY_1_1_4_1_2_1_1">
    <p:bg>
      <p:bgPr>
        <a:solidFill>
          <a:schemeClr val="lt1"/>
        </a:solidFill>
      </p:bgPr>
    </p:bg>
    <p:spTree>
      <p:nvGrpSpPr>
        <p:cNvPr id="74" name="Shape 74"/>
        <p:cNvGrpSpPr/>
        <p:nvPr/>
      </p:nvGrpSpPr>
      <p:grpSpPr>
        <a:xfrm>
          <a:off x="0" y="0"/>
          <a:ext cx="0" cy="0"/>
          <a:chOff x="0" y="0"/>
          <a:chExt cx="0" cy="0"/>
        </a:xfrm>
      </p:grpSpPr>
      <p:sp>
        <p:nvSpPr>
          <p:cNvPr id="75" name="Google Shape;75;p1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1"/>
          <p:cNvSpPr/>
          <p:nvPr/>
        </p:nvSpPr>
        <p:spPr>
          <a:xfrm rot="10800000">
            <a:off x="-4525" y="-25"/>
            <a:ext cx="3071100" cy="515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77" name="Google Shape;77;p11"/>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9" name="Google Shape;79;p11"/>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1"/>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1" name="Google Shape;81;p11"/>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green">
  <p:cSld name="TITLE_ONLY_1_1_4_1_2_1_1_1">
    <p:bg>
      <p:bgPr>
        <a:solidFill>
          <a:schemeClr val="lt1"/>
        </a:solidFill>
      </p:bgPr>
    </p:bg>
    <p:spTree>
      <p:nvGrpSpPr>
        <p:cNvPr id="82" name="Shape 82"/>
        <p:cNvGrpSpPr/>
        <p:nvPr/>
      </p:nvGrpSpPr>
      <p:grpSpPr>
        <a:xfrm>
          <a:off x="0" y="0"/>
          <a:ext cx="0" cy="0"/>
          <a:chOff x="0" y="0"/>
          <a:chExt cx="0" cy="0"/>
        </a:xfrm>
      </p:grpSpPr>
      <p:sp>
        <p:nvSpPr>
          <p:cNvPr id="83" name="Google Shape;83;p1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2"/>
          <p:cNvSpPr/>
          <p:nvPr/>
        </p:nvSpPr>
        <p:spPr>
          <a:xfrm rot="10800000">
            <a:off x="-4525" y="-25"/>
            <a:ext cx="3071100" cy="515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85" name="Google Shape;85;p12"/>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87" name="Google Shape;87;p12"/>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2"/>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9" name="Google Shape;89;p12"/>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p:cSld name="TITLE_ONLY_1_1_4_1_2_1_1_1_1">
    <p:bg>
      <p:bgPr>
        <a:solidFill>
          <a:schemeClr val="lt1"/>
        </a:solidFill>
      </p:bgPr>
    </p:bg>
    <p:spTree>
      <p:nvGrpSpPr>
        <p:cNvPr id="90" name="Shape 90"/>
        <p:cNvGrpSpPr/>
        <p:nvPr/>
      </p:nvGrpSpPr>
      <p:grpSpPr>
        <a:xfrm>
          <a:off x="0" y="0"/>
          <a:ext cx="0" cy="0"/>
          <a:chOff x="0" y="0"/>
          <a:chExt cx="0" cy="0"/>
        </a:xfrm>
      </p:grpSpPr>
      <p:sp>
        <p:nvSpPr>
          <p:cNvPr id="91" name="Google Shape;91;p1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3"/>
          <p:cNvSpPr/>
          <p:nvPr/>
        </p:nvSpPr>
        <p:spPr>
          <a:xfrm rot="10800000">
            <a:off x="-4525" y="-25"/>
            <a:ext cx="3071100" cy="515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93" name="Google Shape;93;p13"/>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95" name="Google Shape;95;p13"/>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3"/>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97" name="Google Shape;97;p13"/>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Blank">
  <p:cSld name="TITLE_ONLY_2_1_1">
    <p:spTree>
      <p:nvGrpSpPr>
        <p:cNvPr id="98" name="Shape 98"/>
        <p:cNvGrpSpPr/>
        <p:nvPr/>
      </p:nvGrpSpPr>
      <p:grpSpPr>
        <a:xfrm>
          <a:off x="0" y="0"/>
          <a:ext cx="0" cy="0"/>
          <a:chOff x="0" y="0"/>
          <a:chExt cx="0" cy="0"/>
        </a:xfrm>
      </p:grpSpPr>
      <p:sp>
        <p:nvSpPr>
          <p:cNvPr id="99" name="Google Shape;99;p1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4"/>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only">
  <p:cSld name="TITLE_ONLY_2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4" name="Google Shape;104;p1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8" name="Google Shape;108;p16"/>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9" name="Google Shape;109;p1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ubtitle, body">
  <p:cSld name="TITLE_AND_BODY_1_1">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431700" y="1146450"/>
            <a:ext cx="8280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12" name="Google Shape;112;p1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ph idx="2" type="body"/>
          </p:nvPr>
        </p:nvSpPr>
        <p:spPr>
          <a:xfrm>
            <a:off x="431700" y="1670550"/>
            <a:ext cx="8280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4" name="Google Shape;114;p17"/>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15" name="Google Shape;115;p1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column body">
  <p:cSld name="TITLE_AND_TWO_COLUMNS_3">
    <p:spTree>
      <p:nvGrpSpPr>
        <p:cNvPr id="116" name="Shape 116"/>
        <p:cNvGrpSpPr/>
        <p:nvPr/>
      </p:nvGrpSpPr>
      <p:grpSpPr>
        <a:xfrm>
          <a:off x="0" y="0"/>
          <a:ext cx="0" cy="0"/>
          <a:chOff x="0" y="0"/>
          <a:chExt cx="0" cy="0"/>
        </a:xfrm>
      </p:grpSpPr>
      <p:sp>
        <p:nvSpPr>
          <p:cNvPr id="117" name="Google Shape;117;p18"/>
          <p:cNvSpPr txBox="1"/>
          <p:nvPr>
            <p:ph idx="1" type="body"/>
          </p:nvPr>
        </p:nvSpPr>
        <p:spPr>
          <a:xfrm>
            <a:off x="431700"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8" name="Google Shape;118;p18"/>
          <p:cNvSpPr txBox="1"/>
          <p:nvPr>
            <p:ph idx="2" type="body"/>
          </p:nvPr>
        </p:nvSpPr>
        <p:spPr>
          <a:xfrm>
            <a:off x="4825065"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9" name="Google Shape;119;p1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1" name="Google Shape;121;p1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subtitles, 2 column body">
  <p:cSld name="TITLE_AND_TWO_COLUMNS_1_1">
    <p:spTree>
      <p:nvGrpSpPr>
        <p:cNvPr id="122" name="Shape 122"/>
        <p:cNvGrpSpPr/>
        <p:nvPr/>
      </p:nvGrpSpPr>
      <p:grpSpPr>
        <a:xfrm>
          <a:off x="0" y="0"/>
          <a:ext cx="0" cy="0"/>
          <a:chOff x="0" y="0"/>
          <a:chExt cx="0" cy="0"/>
        </a:xfrm>
      </p:grpSpPr>
      <p:sp>
        <p:nvSpPr>
          <p:cNvPr id="123" name="Google Shape;123;p19"/>
          <p:cNvSpPr txBox="1"/>
          <p:nvPr>
            <p:ph idx="1" type="body"/>
          </p:nvPr>
        </p:nvSpPr>
        <p:spPr>
          <a:xfrm>
            <a:off x="431700"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4" name="Google Shape;124;p19"/>
          <p:cNvSpPr txBox="1"/>
          <p:nvPr>
            <p:ph idx="2" type="body"/>
          </p:nvPr>
        </p:nvSpPr>
        <p:spPr>
          <a:xfrm>
            <a:off x="4825075"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5" name="Google Shape;125;p1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7" name="Google Shape;127;p1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9"/>
          <p:cNvSpPr txBox="1"/>
          <p:nvPr>
            <p:ph idx="4" type="subTitle"/>
          </p:nvPr>
        </p:nvSpPr>
        <p:spPr>
          <a:xfrm>
            <a:off x="431700"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29" name="Google Shape;129;p19"/>
          <p:cNvSpPr txBox="1"/>
          <p:nvPr>
            <p:ph idx="5" type="subTitle"/>
          </p:nvPr>
        </p:nvSpPr>
        <p:spPr>
          <a:xfrm>
            <a:off x="4825075"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column body">
  <p:cSld name="TITLE_AND_TWO_COLUMNS_2_2">
    <p:spTree>
      <p:nvGrpSpPr>
        <p:cNvPr id="130" name="Shape 130"/>
        <p:cNvGrpSpPr/>
        <p:nvPr/>
      </p:nvGrpSpPr>
      <p:grpSpPr>
        <a:xfrm>
          <a:off x="0" y="0"/>
          <a:ext cx="0" cy="0"/>
          <a:chOff x="0" y="0"/>
          <a:chExt cx="0" cy="0"/>
        </a:xfrm>
      </p:grpSpPr>
      <p:sp>
        <p:nvSpPr>
          <p:cNvPr id="131" name="Google Shape;131;p20"/>
          <p:cNvSpPr txBox="1"/>
          <p:nvPr>
            <p:ph idx="1" type="body"/>
          </p:nvPr>
        </p:nvSpPr>
        <p:spPr>
          <a:xfrm>
            <a:off x="43170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2" name="Google Shape;132;p20"/>
          <p:cNvSpPr txBox="1"/>
          <p:nvPr>
            <p:ph idx="2" type="body"/>
          </p:nvPr>
        </p:nvSpPr>
        <p:spPr>
          <a:xfrm>
            <a:off x="329521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3" name="Google Shape;133;p2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txBox="1"/>
          <p:nvPr>
            <p:ph idx="3" type="body"/>
          </p:nvPr>
        </p:nvSpPr>
        <p:spPr>
          <a:xfrm>
            <a:off x="615872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5" name="Google Shape;135;p2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36" name="Google Shape;136;p2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blue">
  <p:cSld name="TITLE_1_1_1_3_1">
    <p:bg>
      <p:bgPr>
        <a:solidFill>
          <a:schemeClr val="accent1"/>
        </a:solidFill>
      </p:bgPr>
    </p:bg>
    <p:spTree>
      <p:nvGrpSpPr>
        <p:cNvPr id="17" name="Shape 17"/>
        <p:cNvGrpSpPr/>
        <p:nvPr/>
      </p:nvGrpSpPr>
      <p:grpSpPr>
        <a:xfrm>
          <a:off x="0" y="0"/>
          <a:ext cx="0" cy="0"/>
          <a:chOff x="0" y="0"/>
          <a:chExt cx="0" cy="0"/>
        </a:xfrm>
      </p:grpSpPr>
      <p:sp>
        <p:nvSpPr>
          <p:cNvPr id="18" name="Google Shape;18;p3"/>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19" name="Google Shape;19;p3"/>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0" name="Google Shape;20;p3"/>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pic>
        <p:nvPicPr>
          <p:cNvPr id="21" name="Google Shape;21;p3"/>
          <p:cNvPicPr preferRelativeResize="0"/>
          <p:nvPr/>
        </p:nvPicPr>
        <p:blipFill>
          <a:blip r:embed="rId2">
            <a:alphaModFix/>
          </a:blip>
          <a:stretch>
            <a:fillRect/>
          </a:stretch>
        </p:blipFill>
        <p:spPr>
          <a:xfrm>
            <a:off x="7850450" y="219525"/>
            <a:ext cx="981849" cy="458450"/>
          </a:xfrm>
          <a:prstGeom prst="rect">
            <a:avLst/>
          </a:prstGeom>
          <a:noFill/>
          <a:ln>
            <a:noFill/>
          </a:ln>
        </p:spPr>
      </p:pic>
      <p:sp>
        <p:nvSpPr>
          <p:cNvPr id="22" name="Google Shape;22;p3"/>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subtitles, 3 column body">
  <p:cSld name="TITLE_AND_TWO_COLUMNS_2_1_1">
    <p:spTree>
      <p:nvGrpSpPr>
        <p:cNvPr id="137" name="Shape 137"/>
        <p:cNvGrpSpPr/>
        <p:nvPr/>
      </p:nvGrpSpPr>
      <p:grpSpPr>
        <a:xfrm>
          <a:off x="0" y="0"/>
          <a:ext cx="0" cy="0"/>
          <a:chOff x="0" y="0"/>
          <a:chExt cx="0" cy="0"/>
        </a:xfrm>
      </p:grpSpPr>
      <p:sp>
        <p:nvSpPr>
          <p:cNvPr id="138" name="Google Shape;138;p21"/>
          <p:cNvSpPr txBox="1"/>
          <p:nvPr>
            <p:ph idx="1" type="body"/>
          </p:nvPr>
        </p:nvSpPr>
        <p:spPr>
          <a:xfrm>
            <a:off x="431700"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9" name="Google Shape;139;p21"/>
          <p:cNvSpPr txBox="1"/>
          <p:nvPr>
            <p:ph idx="2" type="body"/>
          </p:nvPr>
        </p:nvSpPr>
        <p:spPr>
          <a:xfrm>
            <a:off x="3295212"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0" name="Google Shape;140;p2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1"/>
          <p:cNvSpPr txBox="1"/>
          <p:nvPr>
            <p:ph idx="3" type="body"/>
          </p:nvPr>
        </p:nvSpPr>
        <p:spPr>
          <a:xfrm>
            <a:off x="6158723"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2" name="Google Shape;142;p21"/>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43" name="Google Shape;143;p2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1"/>
          <p:cNvSpPr txBox="1"/>
          <p:nvPr>
            <p:ph idx="5" type="subTitle"/>
          </p:nvPr>
        </p:nvSpPr>
        <p:spPr>
          <a:xfrm>
            <a:off x="431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5" name="Google Shape;145;p21"/>
          <p:cNvSpPr txBox="1"/>
          <p:nvPr>
            <p:ph idx="6" type="subTitle"/>
          </p:nvPr>
        </p:nvSpPr>
        <p:spPr>
          <a:xfrm>
            <a:off x="32952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6" name="Google Shape;146;p21"/>
          <p:cNvSpPr txBox="1"/>
          <p:nvPr>
            <p:ph idx="7" type="subTitle"/>
          </p:nvPr>
        </p:nvSpPr>
        <p:spPr>
          <a:xfrm>
            <a:off x="6158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2 boxes">
  <p:cSld name="TITLE_ONLY_4">
    <p:spTree>
      <p:nvGrpSpPr>
        <p:cNvPr id="147" name="Shape 147"/>
        <p:cNvGrpSpPr/>
        <p:nvPr/>
      </p:nvGrpSpPr>
      <p:grpSpPr>
        <a:xfrm>
          <a:off x="0" y="0"/>
          <a:ext cx="0" cy="0"/>
          <a:chOff x="0" y="0"/>
          <a:chExt cx="0" cy="0"/>
        </a:xfrm>
      </p:grpSpPr>
      <p:sp>
        <p:nvSpPr>
          <p:cNvPr id="148" name="Google Shape;148;p2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txBox="1"/>
          <p:nvPr>
            <p:ph idx="1" type="body"/>
          </p:nvPr>
        </p:nvSpPr>
        <p:spPr>
          <a:xfrm>
            <a:off x="431725" y="1954250"/>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0" name="Google Shape;150;p22"/>
          <p:cNvSpPr txBox="1"/>
          <p:nvPr>
            <p:ph idx="2" type="body"/>
          </p:nvPr>
        </p:nvSpPr>
        <p:spPr>
          <a:xfrm>
            <a:off x="4681975" y="1954225"/>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1" name="Google Shape;151;p2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52" name="Google Shape;152;p2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2"/>
          <p:cNvSpPr txBox="1"/>
          <p:nvPr>
            <p:ph idx="4" type="subTitle"/>
          </p:nvPr>
        </p:nvSpPr>
        <p:spPr>
          <a:xfrm>
            <a:off x="431700" y="1146450"/>
            <a:ext cx="4030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54" name="Google Shape;154;p22"/>
          <p:cNvSpPr txBox="1"/>
          <p:nvPr>
            <p:ph idx="5" type="subTitle"/>
          </p:nvPr>
        </p:nvSpPr>
        <p:spPr>
          <a:xfrm>
            <a:off x="4681975" y="1146450"/>
            <a:ext cx="4030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3 boxes">
  <p:cSld name="TITLE_ONLY_3_2">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3"/>
          <p:cNvSpPr txBox="1"/>
          <p:nvPr>
            <p:ph idx="1" type="body"/>
          </p:nvPr>
        </p:nvSpPr>
        <p:spPr>
          <a:xfrm>
            <a:off x="43172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8" name="Google Shape;158;p23"/>
          <p:cNvSpPr txBox="1"/>
          <p:nvPr>
            <p:ph idx="2" type="body"/>
          </p:nvPr>
        </p:nvSpPr>
        <p:spPr>
          <a:xfrm>
            <a:off x="326467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9" name="Google Shape;159;p23"/>
          <p:cNvSpPr txBox="1"/>
          <p:nvPr>
            <p:ph idx="3" type="body"/>
          </p:nvPr>
        </p:nvSpPr>
        <p:spPr>
          <a:xfrm>
            <a:off x="6097724"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0" name="Google Shape;160;p23"/>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61" name="Google Shape;161;p2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3"/>
          <p:cNvSpPr txBox="1"/>
          <p:nvPr>
            <p:ph idx="5" type="subTitle"/>
          </p:nvPr>
        </p:nvSpPr>
        <p:spPr>
          <a:xfrm>
            <a:off x="431700" y="1146450"/>
            <a:ext cx="2614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3" name="Google Shape;163;p23"/>
          <p:cNvSpPr txBox="1"/>
          <p:nvPr>
            <p:ph idx="6" type="subTitle"/>
          </p:nvPr>
        </p:nvSpPr>
        <p:spPr>
          <a:xfrm>
            <a:off x="3264750" y="1146450"/>
            <a:ext cx="2614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4" name="Google Shape;164;p23"/>
          <p:cNvSpPr txBox="1"/>
          <p:nvPr>
            <p:ph idx="7" type="subTitle"/>
          </p:nvPr>
        </p:nvSpPr>
        <p:spPr>
          <a:xfrm>
            <a:off x="6097800" y="1146450"/>
            <a:ext cx="26145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4 boxes">
  <p:cSld name="TITLE_ONLY_3_1_1">
    <p:spTree>
      <p:nvGrpSpPr>
        <p:cNvPr id="165" name="Shape 165"/>
        <p:cNvGrpSpPr/>
        <p:nvPr/>
      </p:nvGrpSpPr>
      <p:grpSpPr>
        <a:xfrm>
          <a:off x="0" y="0"/>
          <a:ext cx="0" cy="0"/>
          <a:chOff x="0" y="0"/>
          <a:chExt cx="0" cy="0"/>
        </a:xfrm>
      </p:grpSpPr>
      <p:sp>
        <p:nvSpPr>
          <p:cNvPr id="166" name="Google Shape;166;p24"/>
          <p:cNvSpPr txBox="1"/>
          <p:nvPr>
            <p:ph idx="1" type="body"/>
          </p:nvPr>
        </p:nvSpPr>
        <p:spPr>
          <a:xfrm>
            <a:off x="431725"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7" name="Google Shape;167;p2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2" type="body"/>
          </p:nvPr>
        </p:nvSpPr>
        <p:spPr>
          <a:xfrm>
            <a:off x="2540879"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9" name="Google Shape;169;p24"/>
          <p:cNvSpPr txBox="1"/>
          <p:nvPr>
            <p:ph idx="3" type="body"/>
          </p:nvPr>
        </p:nvSpPr>
        <p:spPr>
          <a:xfrm>
            <a:off x="4650033"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0" name="Google Shape;170;p24"/>
          <p:cNvSpPr txBox="1"/>
          <p:nvPr>
            <p:ph idx="4" type="body"/>
          </p:nvPr>
        </p:nvSpPr>
        <p:spPr>
          <a:xfrm>
            <a:off x="6759187" y="1954225"/>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5"/>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4"/>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1" name="Google Shape;171;p24"/>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72" name="Google Shape;172;p24"/>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4"/>
          <p:cNvSpPr txBox="1"/>
          <p:nvPr>
            <p:ph idx="6" type="subTitle"/>
          </p:nvPr>
        </p:nvSpPr>
        <p:spPr>
          <a:xfrm>
            <a:off x="431700" y="1146450"/>
            <a:ext cx="19533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4" name="Google Shape;174;p24"/>
          <p:cNvSpPr txBox="1"/>
          <p:nvPr>
            <p:ph idx="7" type="subTitle"/>
          </p:nvPr>
        </p:nvSpPr>
        <p:spPr>
          <a:xfrm>
            <a:off x="2540875" y="1146450"/>
            <a:ext cx="19533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5" name="Google Shape;175;p24"/>
          <p:cNvSpPr txBox="1"/>
          <p:nvPr>
            <p:ph idx="8" type="subTitle"/>
          </p:nvPr>
        </p:nvSpPr>
        <p:spPr>
          <a:xfrm>
            <a:off x="4650025" y="1146450"/>
            <a:ext cx="19533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6" name="Google Shape;176;p24"/>
          <p:cNvSpPr txBox="1"/>
          <p:nvPr>
            <p:ph idx="9" type="subTitle"/>
          </p:nvPr>
        </p:nvSpPr>
        <p:spPr>
          <a:xfrm>
            <a:off x="6759175" y="1146450"/>
            <a:ext cx="1953300" cy="807900"/>
          </a:xfrm>
          <a:prstGeom prst="rect">
            <a:avLst/>
          </a:prstGeom>
          <a:solidFill>
            <a:schemeClr val="accent5"/>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 circle image, subtitle, body">
  <p:cSld name="TITLE_ONLY_1_1_4">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p:nvPr>
            <p:ph idx="2" type="pic"/>
          </p:nvPr>
        </p:nvSpPr>
        <p:spPr>
          <a:xfrm>
            <a:off x="1379590" y="1397850"/>
            <a:ext cx="2734800" cy="2734500"/>
          </a:xfrm>
          <a:prstGeom prst="ellipse">
            <a:avLst/>
          </a:prstGeom>
          <a:noFill/>
          <a:ln>
            <a:noFill/>
          </a:ln>
        </p:spPr>
      </p:sp>
      <p:sp>
        <p:nvSpPr>
          <p:cNvPr id="180" name="Google Shape;180;p25"/>
          <p:cNvSpPr txBox="1"/>
          <p:nvPr>
            <p:ph idx="1" type="body"/>
          </p:nvPr>
        </p:nvSpPr>
        <p:spPr>
          <a:xfrm>
            <a:off x="4491000" y="2254950"/>
            <a:ext cx="3275400" cy="15111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81" name="Google Shape;181;p2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5"/>
          <p:cNvSpPr txBox="1"/>
          <p:nvPr>
            <p:ph idx="3" type="subTitle"/>
          </p:nvPr>
        </p:nvSpPr>
        <p:spPr>
          <a:xfrm>
            <a:off x="4491000" y="1756925"/>
            <a:ext cx="32754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b="1" sz="1800">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 circle images, subtitle, body">
  <p:cSld name="TITLE_ONLY_1_1_3_1">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6"/>
          <p:cNvSpPr/>
          <p:nvPr>
            <p:ph idx="2" type="pic"/>
          </p:nvPr>
        </p:nvSpPr>
        <p:spPr>
          <a:xfrm>
            <a:off x="2030794" y="1138525"/>
            <a:ext cx="1884300" cy="1884000"/>
          </a:xfrm>
          <a:prstGeom prst="ellipse">
            <a:avLst/>
          </a:prstGeom>
          <a:noFill/>
          <a:ln>
            <a:noFill/>
          </a:ln>
        </p:spPr>
      </p:sp>
      <p:sp>
        <p:nvSpPr>
          <p:cNvPr id="186" name="Google Shape;186;p26"/>
          <p:cNvSpPr/>
          <p:nvPr>
            <p:ph idx="3" type="pic"/>
          </p:nvPr>
        </p:nvSpPr>
        <p:spPr>
          <a:xfrm>
            <a:off x="5228972" y="1138525"/>
            <a:ext cx="1884300" cy="1884000"/>
          </a:xfrm>
          <a:prstGeom prst="ellipse">
            <a:avLst/>
          </a:prstGeom>
          <a:noFill/>
          <a:ln>
            <a:noFill/>
          </a:ln>
        </p:spPr>
      </p:sp>
      <p:sp>
        <p:nvSpPr>
          <p:cNvPr id="187" name="Google Shape;187;p26"/>
          <p:cNvSpPr txBox="1"/>
          <p:nvPr>
            <p:ph idx="1" type="body"/>
          </p:nvPr>
        </p:nvSpPr>
        <p:spPr>
          <a:xfrm>
            <a:off x="2030800"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8" name="Google Shape;188;p26"/>
          <p:cNvSpPr txBox="1"/>
          <p:nvPr>
            <p:ph idx="4" type="body"/>
          </p:nvPr>
        </p:nvSpPr>
        <p:spPr>
          <a:xfrm>
            <a:off x="5228975"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9" name="Google Shape;189;p2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6"/>
          <p:cNvSpPr txBox="1"/>
          <p:nvPr>
            <p:ph idx="5" type="subTitle"/>
          </p:nvPr>
        </p:nvSpPr>
        <p:spPr>
          <a:xfrm>
            <a:off x="2030800"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191" name="Google Shape;191;p26"/>
          <p:cNvSpPr txBox="1"/>
          <p:nvPr>
            <p:ph idx="6" type="subTitle"/>
          </p:nvPr>
        </p:nvSpPr>
        <p:spPr>
          <a:xfrm>
            <a:off x="5228975"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3 circle images, subtitle, body">
  <p:cSld name="TITLE_ONLY_1_1_2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p:nvPr>
            <p:ph idx="2" type="pic"/>
          </p:nvPr>
        </p:nvSpPr>
        <p:spPr>
          <a:xfrm>
            <a:off x="431732" y="1138525"/>
            <a:ext cx="1884300" cy="1884000"/>
          </a:xfrm>
          <a:prstGeom prst="ellipse">
            <a:avLst/>
          </a:prstGeom>
          <a:noFill/>
          <a:ln>
            <a:noFill/>
          </a:ln>
        </p:spPr>
      </p:sp>
      <p:sp>
        <p:nvSpPr>
          <p:cNvPr id="195" name="Google Shape;195;p27"/>
          <p:cNvSpPr/>
          <p:nvPr>
            <p:ph idx="3" type="pic"/>
          </p:nvPr>
        </p:nvSpPr>
        <p:spPr>
          <a:xfrm>
            <a:off x="3629910" y="1138525"/>
            <a:ext cx="1884300" cy="1884000"/>
          </a:xfrm>
          <a:prstGeom prst="ellipse">
            <a:avLst/>
          </a:prstGeom>
          <a:noFill/>
          <a:ln>
            <a:noFill/>
          </a:ln>
        </p:spPr>
      </p:sp>
      <p:sp>
        <p:nvSpPr>
          <p:cNvPr id="196" name="Google Shape;196;p27"/>
          <p:cNvSpPr/>
          <p:nvPr>
            <p:ph idx="4" type="pic"/>
          </p:nvPr>
        </p:nvSpPr>
        <p:spPr>
          <a:xfrm>
            <a:off x="6828107" y="1138525"/>
            <a:ext cx="1884300" cy="1884000"/>
          </a:xfrm>
          <a:prstGeom prst="ellipse">
            <a:avLst/>
          </a:prstGeom>
          <a:noFill/>
          <a:ln>
            <a:noFill/>
          </a:ln>
        </p:spPr>
      </p:sp>
      <p:sp>
        <p:nvSpPr>
          <p:cNvPr id="197" name="Google Shape;197;p27"/>
          <p:cNvSpPr txBox="1"/>
          <p:nvPr>
            <p:ph idx="1" type="body"/>
          </p:nvPr>
        </p:nvSpPr>
        <p:spPr>
          <a:xfrm>
            <a:off x="43177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8" name="Google Shape;198;p27"/>
          <p:cNvSpPr txBox="1"/>
          <p:nvPr>
            <p:ph idx="5" type="body"/>
          </p:nvPr>
        </p:nvSpPr>
        <p:spPr>
          <a:xfrm>
            <a:off x="3629900"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9" name="Google Shape;199;p27"/>
          <p:cNvSpPr txBox="1"/>
          <p:nvPr>
            <p:ph idx="6" type="body"/>
          </p:nvPr>
        </p:nvSpPr>
        <p:spPr>
          <a:xfrm>
            <a:off x="682802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00" name="Google Shape;200;p2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7"/>
          <p:cNvSpPr txBox="1"/>
          <p:nvPr>
            <p:ph idx="7" type="subTitle"/>
          </p:nvPr>
        </p:nvSpPr>
        <p:spPr>
          <a:xfrm>
            <a:off x="4317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2" name="Google Shape;202;p27"/>
          <p:cNvSpPr txBox="1"/>
          <p:nvPr>
            <p:ph idx="8" type="subTitle"/>
          </p:nvPr>
        </p:nvSpPr>
        <p:spPr>
          <a:xfrm>
            <a:off x="3630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3" name="Google Shape;203;p27"/>
          <p:cNvSpPr txBox="1"/>
          <p:nvPr>
            <p:ph idx="9" type="subTitle"/>
          </p:nvPr>
        </p:nvSpPr>
        <p:spPr>
          <a:xfrm>
            <a:off x="6828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4 circle images, subtitle, body">
  <p:cSld name="TITLE_ONLY_1_1_1_1">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ph idx="2" type="pic"/>
          </p:nvPr>
        </p:nvSpPr>
        <p:spPr>
          <a:xfrm>
            <a:off x="431726" y="1182950"/>
            <a:ext cx="1662000" cy="1661700"/>
          </a:xfrm>
          <a:prstGeom prst="ellipse">
            <a:avLst/>
          </a:prstGeom>
          <a:noFill/>
          <a:ln>
            <a:noFill/>
          </a:ln>
        </p:spPr>
      </p:sp>
      <p:sp>
        <p:nvSpPr>
          <p:cNvPr id="207" name="Google Shape;207;p28"/>
          <p:cNvSpPr/>
          <p:nvPr>
            <p:ph idx="3" type="pic"/>
          </p:nvPr>
        </p:nvSpPr>
        <p:spPr>
          <a:xfrm>
            <a:off x="2638009" y="1182950"/>
            <a:ext cx="1662000" cy="1661700"/>
          </a:xfrm>
          <a:prstGeom prst="ellipse">
            <a:avLst/>
          </a:prstGeom>
          <a:noFill/>
          <a:ln>
            <a:noFill/>
          </a:ln>
        </p:spPr>
      </p:sp>
      <p:sp>
        <p:nvSpPr>
          <p:cNvPr id="208" name="Google Shape;208;p28"/>
          <p:cNvSpPr/>
          <p:nvPr>
            <p:ph idx="4" type="pic"/>
          </p:nvPr>
        </p:nvSpPr>
        <p:spPr>
          <a:xfrm>
            <a:off x="4844292" y="1182950"/>
            <a:ext cx="1662000" cy="1661700"/>
          </a:xfrm>
          <a:prstGeom prst="ellipse">
            <a:avLst/>
          </a:prstGeom>
          <a:noFill/>
          <a:ln>
            <a:noFill/>
          </a:ln>
        </p:spPr>
      </p:sp>
      <p:sp>
        <p:nvSpPr>
          <p:cNvPr id="209" name="Google Shape;209;p28"/>
          <p:cNvSpPr/>
          <p:nvPr>
            <p:ph idx="5" type="pic"/>
          </p:nvPr>
        </p:nvSpPr>
        <p:spPr>
          <a:xfrm>
            <a:off x="7050575" y="1182950"/>
            <a:ext cx="1662000" cy="1661700"/>
          </a:xfrm>
          <a:prstGeom prst="ellipse">
            <a:avLst/>
          </a:prstGeom>
          <a:noFill/>
          <a:ln>
            <a:noFill/>
          </a:ln>
        </p:spPr>
      </p:sp>
      <p:sp>
        <p:nvSpPr>
          <p:cNvPr id="210" name="Google Shape;210;p28"/>
          <p:cNvSpPr txBox="1"/>
          <p:nvPr>
            <p:ph idx="1"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1" name="Google Shape;211;p28"/>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2" name="Google Shape;212;p28"/>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3" name="Google Shape;213;p28"/>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4" name="Google Shape;214;p2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8"/>
          <p:cNvSpPr txBox="1"/>
          <p:nvPr>
            <p:ph idx="9" type="subTitle"/>
          </p:nvPr>
        </p:nvSpPr>
        <p:spPr>
          <a:xfrm>
            <a:off x="431650"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6" name="Google Shape;216;p28"/>
          <p:cNvSpPr txBox="1"/>
          <p:nvPr>
            <p:ph idx="13" type="subTitle"/>
          </p:nvPr>
        </p:nvSpPr>
        <p:spPr>
          <a:xfrm>
            <a:off x="26380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7" name="Google Shape;217;p28"/>
          <p:cNvSpPr txBox="1"/>
          <p:nvPr>
            <p:ph idx="14" type="subTitle"/>
          </p:nvPr>
        </p:nvSpPr>
        <p:spPr>
          <a:xfrm>
            <a:off x="48442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8" name="Google Shape;218;p28"/>
          <p:cNvSpPr txBox="1"/>
          <p:nvPr>
            <p:ph idx="15" type="subTitle"/>
          </p:nvPr>
        </p:nvSpPr>
        <p:spPr>
          <a:xfrm>
            <a:off x="70504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5 circle images, subtitle, body">
  <p:cSld name="TITLE_ONLY_1_2_2">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p:nvPr>
            <p:ph idx="2" type="pic"/>
          </p:nvPr>
        </p:nvSpPr>
        <p:spPr>
          <a:xfrm>
            <a:off x="431775" y="1332539"/>
            <a:ext cx="1392600" cy="1392600"/>
          </a:xfrm>
          <a:prstGeom prst="ellipse">
            <a:avLst/>
          </a:prstGeom>
          <a:noFill/>
          <a:ln>
            <a:noFill/>
          </a:ln>
        </p:spPr>
      </p:sp>
      <p:sp>
        <p:nvSpPr>
          <p:cNvPr id="222" name="Google Shape;222;p29"/>
          <p:cNvSpPr/>
          <p:nvPr>
            <p:ph idx="3" type="pic"/>
          </p:nvPr>
        </p:nvSpPr>
        <p:spPr>
          <a:xfrm>
            <a:off x="2153751" y="1332539"/>
            <a:ext cx="1392600" cy="1392600"/>
          </a:xfrm>
          <a:prstGeom prst="ellipse">
            <a:avLst/>
          </a:prstGeom>
          <a:noFill/>
          <a:ln>
            <a:noFill/>
          </a:ln>
        </p:spPr>
      </p:sp>
      <p:sp>
        <p:nvSpPr>
          <p:cNvPr id="223" name="Google Shape;223;p29"/>
          <p:cNvSpPr/>
          <p:nvPr>
            <p:ph idx="4" type="pic"/>
          </p:nvPr>
        </p:nvSpPr>
        <p:spPr>
          <a:xfrm>
            <a:off x="3875727" y="1332539"/>
            <a:ext cx="1392600" cy="1392600"/>
          </a:xfrm>
          <a:prstGeom prst="ellipse">
            <a:avLst/>
          </a:prstGeom>
          <a:noFill/>
          <a:ln>
            <a:noFill/>
          </a:ln>
        </p:spPr>
      </p:sp>
      <p:sp>
        <p:nvSpPr>
          <p:cNvPr id="224" name="Google Shape;224;p29"/>
          <p:cNvSpPr/>
          <p:nvPr>
            <p:ph idx="5" type="pic"/>
          </p:nvPr>
        </p:nvSpPr>
        <p:spPr>
          <a:xfrm>
            <a:off x="5597703" y="1332539"/>
            <a:ext cx="1392600" cy="1392600"/>
          </a:xfrm>
          <a:prstGeom prst="ellipse">
            <a:avLst/>
          </a:prstGeom>
          <a:noFill/>
          <a:ln>
            <a:noFill/>
          </a:ln>
        </p:spPr>
      </p:sp>
      <p:sp>
        <p:nvSpPr>
          <p:cNvPr id="225" name="Google Shape;225;p29"/>
          <p:cNvSpPr/>
          <p:nvPr>
            <p:ph idx="6" type="pic"/>
          </p:nvPr>
        </p:nvSpPr>
        <p:spPr>
          <a:xfrm>
            <a:off x="7319678" y="1332539"/>
            <a:ext cx="1392600" cy="1392600"/>
          </a:xfrm>
          <a:prstGeom prst="ellipse">
            <a:avLst/>
          </a:prstGeom>
          <a:noFill/>
          <a:ln>
            <a:noFill/>
          </a:ln>
        </p:spPr>
      </p:sp>
      <p:sp>
        <p:nvSpPr>
          <p:cNvPr id="226" name="Google Shape;226;p29"/>
          <p:cNvSpPr txBox="1"/>
          <p:nvPr>
            <p:ph idx="1" type="body"/>
          </p:nvPr>
        </p:nvSpPr>
        <p:spPr>
          <a:xfrm>
            <a:off x="4317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7" name="Google Shape;227;p29"/>
          <p:cNvSpPr txBox="1"/>
          <p:nvPr>
            <p:ph idx="7" type="body"/>
          </p:nvPr>
        </p:nvSpPr>
        <p:spPr>
          <a:xfrm>
            <a:off x="215375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8" name="Google Shape;228;p29"/>
          <p:cNvSpPr txBox="1"/>
          <p:nvPr>
            <p:ph idx="8" type="body"/>
          </p:nvPr>
        </p:nvSpPr>
        <p:spPr>
          <a:xfrm>
            <a:off x="387572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9" name="Google Shape;229;p29"/>
          <p:cNvSpPr txBox="1"/>
          <p:nvPr>
            <p:ph idx="9" type="body"/>
          </p:nvPr>
        </p:nvSpPr>
        <p:spPr>
          <a:xfrm>
            <a:off x="73196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0" name="Google Shape;230;p29"/>
          <p:cNvSpPr txBox="1"/>
          <p:nvPr>
            <p:ph idx="13" type="body"/>
          </p:nvPr>
        </p:nvSpPr>
        <p:spPr>
          <a:xfrm>
            <a:off x="559770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1" name="Google Shape;231;p2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29"/>
          <p:cNvSpPr txBox="1"/>
          <p:nvPr>
            <p:ph idx="14" type="subTitle"/>
          </p:nvPr>
        </p:nvSpPr>
        <p:spPr>
          <a:xfrm>
            <a:off x="4316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3" name="Google Shape;233;p29"/>
          <p:cNvSpPr txBox="1"/>
          <p:nvPr>
            <p:ph idx="15" type="subTitle"/>
          </p:nvPr>
        </p:nvSpPr>
        <p:spPr>
          <a:xfrm>
            <a:off x="21537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4" name="Google Shape;234;p29"/>
          <p:cNvSpPr txBox="1"/>
          <p:nvPr>
            <p:ph idx="16" type="subTitle"/>
          </p:nvPr>
        </p:nvSpPr>
        <p:spPr>
          <a:xfrm>
            <a:off x="38758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5" name="Google Shape;235;p29"/>
          <p:cNvSpPr txBox="1"/>
          <p:nvPr>
            <p:ph idx="17" type="subTitle"/>
          </p:nvPr>
        </p:nvSpPr>
        <p:spPr>
          <a:xfrm>
            <a:off x="55979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6" name="Google Shape;236;p29"/>
          <p:cNvSpPr txBox="1"/>
          <p:nvPr>
            <p:ph idx="18" type="subTitle"/>
          </p:nvPr>
        </p:nvSpPr>
        <p:spPr>
          <a:xfrm>
            <a:off x="73200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0 circle images">
  <p:cSld name="TITLE_ONLY_1_2_1_2">
    <p:spTree>
      <p:nvGrpSpPr>
        <p:cNvPr id="237" name="Shape 237"/>
        <p:cNvGrpSpPr/>
        <p:nvPr/>
      </p:nvGrpSpPr>
      <p:grpSpPr>
        <a:xfrm>
          <a:off x="0" y="0"/>
          <a:ext cx="0" cy="0"/>
          <a:chOff x="0" y="0"/>
          <a:chExt cx="0" cy="0"/>
        </a:xfrm>
      </p:grpSpPr>
      <p:sp>
        <p:nvSpPr>
          <p:cNvPr id="238" name="Google Shape;238;p3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0"/>
          <p:cNvSpPr/>
          <p:nvPr>
            <p:ph idx="2" type="pic"/>
          </p:nvPr>
        </p:nvSpPr>
        <p:spPr>
          <a:xfrm>
            <a:off x="431775" y="1328052"/>
            <a:ext cx="1392600" cy="1392600"/>
          </a:xfrm>
          <a:prstGeom prst="ellipse">
            <a:avLst/>
          </a:prstGeom>
          <a:noFill/>
          <a:ln>
            <a:noFill/>
          </a:ln>
        </p:spPr>
      </p:sp>
      <p:sp>
        <p:nvSpPr>
          <p:cNvPr id="240" name="Google Shape;240;p30"/>
          <p:cNvSpPr/>
          <p:nvPr>
            <p:ph idx="3" type="pic"/>
          </p:nvPr>
        </p:nvSpPr>
        <p:spPr>
          <a:xfrm>
            <a:off x="2153751" y="1328052"/>
            <a:ext cx="1392600" cy="1392600"/>
          </a:xfrm>
          <a:prstGeom prst="ellipse">
            <a:avLst/>
          </a:prstGeom>
          <a:noFill/>
          <a:ln>
            <a:noFill/>
          </a:ln>
        </p:spPr>
      </p:sp>
      <p:sp>
        <p:nvSpPr>
          <p:cNvPr id="241" name="Google Shape;241;p30"/>
          <p:cNvSpPr/>
          <p:nvPr>
            <p:ph idx="4" type="pic"/>
          </p:nvPr>
        </p:nvSpPr>
        <p:spPr>
          <a:xfrm>
            <a:off x="3875727" y="1328052"/>
            <a:ext cx="1392600" cy="1392600"/>
          </a:xfrm>
          <a:prstGeom prst="ellipse">
            <a:avLst/>
          </a:prstGeom>
          <a:noFill/>
          <a:ln>
            <a:noFill/>
          </a:ln>
        </p:spPr>
      </p:sp>
      <p:sp>
        <p:nvSpPr>
          <p:cNvPr id="242" name="Google Shape;242;p30"/>
          <p:cNvSpPr/>
          <p:nvPr>
            <p:ph idx="5" type="pic"/>
          </p:nvPr>
        </p:nvSpPr>
        <p:spPr>
          <a:xfrm>
            <a:off x="5597703" y="1328052"/>
            <a:ext cx="1392600" cy="1392600"/>
          </a:xfrm>
          <a:prstGeom prst="ellipse">
            <a:avLst/>
          </a:prstGeom>
          <a:noFill/>
          <a:ln>
            <a:noFill/>
          </a:ln>
        </p:spPr>
      </p:sp>
      <p:sp>
        <p:nvSpPr>
          <p:cNvPr id="243" name="Google Shape;243;p30"/>
          <p:cNvSpPr/>
          <p:nvPr>
            <p:ph idx="6" type="pic"/>
          </p:nvPr>
        </p:nvSpPr>
        <p:spPr>
          <a:xfrm>
            <a:off x="7319678" y="1328052"/>
            <a:ext cx="1392600" cy="1392600"/>
          </a:xfrm>
          <a:prstGeom prst="ellipse">
            <a:avLst/>
          </a:prstGeom>
          <a:noFill/>
          <a:ln>
            <a:noFill/>
          </a:ln>
        </p:spPr>
      </p:sp>
      <p:sp>
        <p:nvSpPr>
          <p:cNvPr id="244" name="Google Shape;244;p30"/>
          <p:cNvSpPr/>
          <p:nvPr>
            <p:ph idx="7" type="pic"/>
          </p:nvPr>
        </p:nvSpPr>
        <p:spPr>
          <a:xfrm>
            <a:off x="431775" y="2960277"/>
            <a:ext cx="1392600" cy="1392600"/>
          </a:xfrm>
          <a:prstGeom prst="ellipse">
            <a:avLst/>
          </a:prstGeom>
          <a:noFill/>
          <a:ln>
            <a:noFill/>
          </a:ln>
        </p:spPr>
      </p:sp>
      <p:sp>
        <p:nvSpPr>
          <p:cNvPr id="245" name="Google Shape;245;p30"/>
          <p:cNvSpPr/>
          <p:nvPr>
            <p:ph idx="8" type="pic"/>
          </p:nvPr>
        </p:nvSpPr>
        <p:spPr>
          <a:xfrm>
            <a:off x="2153751" y="2960277"/>
            <a:ext cx="1392600" cy="1392600"/>
          </a:xfrm>
          <a:prstGeom prst="ellipse">
            <a:avLst/>
          </a:prstGeom>
          <a:noFill/>
          <a:ln>
            <a:noFill/>
          </a:ln>
        </p:spPr>
      </p:sp>
      <p:sp>
        <p:nvSpPr>
          <p:cNvPr id="246" name="Google Shape;246;p30"/>
          <p:cNvSpPr/>
          <p:nvPr>
            <p:ph idx="9" type="pic"/>
          </p:nvPr>
        </p:nvSpPr>
        <p:spPr>
          <a:xfrm>
            <a:off x="3875727" y="2960277"/>
            <a:ext cx="1392600" cy="1392600"/>
          </a:xfrm>
          <a:prstGeom prst="ellipse">
            <a:avLst/>
          </a:prstGeom>
          <a:noFill/>
          <a:ln>
            <a:noFill/>
          </a:ln>
        </p:spPr>
      </p:sp>
      <p:sp>
        <p:nvSpPr>
          <p:cNvPr id="247" name="Google Shape;247;p30"/>
          <p:cNvSpPr/>
          <p:nvPr>
            <p:ph idx="13" type="pic"/>
          </p:nvPr>
        </p:nvSpPr>
        <p:spPr>
          <a:xfrm>
            <a:off x="5597703" y="2960277"/>
            <a:ext cx="1392600" cy="1392600"/>
          </a:xfrm>
          <a:prstGeom prst="ellipse">
            <a:avLst/>
          </a:prstGeom>
          <a:noFill/>
          <a:ln>
            <a:noFill/>
          </a:ln>
        </p:spPr>
      </p:sp>
      <p:sp>
        <p:nvSpPr>
          <p:cNvPr id="248" name="Google Shape;248;p30"/>
          <p:cNvSpPr/>
          <p:nvPr>
            <p:ph idx="14" type="pic"/>
          </p:nvPr>
        </p:nvSpPr>
        <p:spPr>
          <a:xfrm>
            <a:off x="7319678" y="2960277"/>
            <a:ext cx="1392600" cy="1392600"/>
          </a:xfrm>
          <a:prstGeom prst="ellipse">
            <a:avLst/>
          </a:prstGeom>
          <a:noFill/>
          <a:ln>
            <a:noFill/>
          </a:ln>
        </p:spPr>
      </p:sp>
      <p:sp>
        <p:nvSpPr>
          <p:cNvPr id="249" name="Google Shape;249;p3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dark teal">
  <p:cSld name="TITLE_1_1_1_1_3">
    <p:bg>
      <p:bgPr>
        <a:solidFill>
          <a:schemeClr val="accent2"/>
        </a:solidFill>
      </p:bgPr>
    </p:bg>
    <p:spTree>
      <p:nvGrpSpPr>
        <p:cNvPr id="23" name="Shape 23"/>
        <p:cNvGrpSpPr/>
        <p:nvPr/>
      </p:nvGrpSpPr>
      <p:grpSpPr>
        <a:xfrm>
          <a:off x="0" y="0"/>
          <a:ext cx="0" cy="0"/>
          <a:chOff x="0" y="0"/>
          <a:chExt cx="0" cy="0"/>
        </a:xfrm>
      </p:grpSpPr>
      <p:sp>
        <p:nvSpPr>
          <p:cNvPr id="24" name="Google Shape;24;p4"/>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5" name="Google Shape;25;p4"/>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26" name="Google Shape;26;p4"/>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27" name="Google Shape;27;p4"/>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28" name="Google Shape;28;p4"/>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6 circle images">
  <p:cSld name="TITLE_ONLY_1_2_1_1_2">
    <p:spTree>
      <p:nvGrpSpPr>
        <p:cNvPr id="250" name="Shape 250"/>
        <p:cNvGrpSpPr/>
        <p:nvPr/>
      </p:nvGrpSpPr>
      <p:grpSpPr>
        <a:xfrm>
          <a:off x="0" y="0"/>
          <a:ext cx="0" cy="0"/>
          <a:chOff x="0" y="0"/>
          <a:chExt cx="0" cy="0"/>
        </a:xfrm>
      </p:grpSpPr>
      <p:sp>
        <p:nvSpPr>
          <p:cNvPr id="251" name="Google Shape;251;p3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1"/>
          <p:cNvSpPr/>
          <p:nvPr>
            <p:ph idx="2" type="pic"/>
          </p:nvPr>
        </p:nvSpPr>
        <p:spPr>
          <a:xfrm>
            <a:off x="1603075" y="1231975"/>
            <a:ext cx="1022400" cy="1022400"/>
          </a:xfrm>
          <a:prstGeom prst="ellipse">
            <a:avLst/>
          </a:prstGeom>
          <a:noFill/>
          <a:ln>
            <a:noFill/>
          </a:ln>
        </p:spPr>
      </p:sp>
      <p:sp>
        <p:nvSpPr>
          <p:cNvPr id="253" name="Google Shape;253;p31"/>
          <p:cNvSpPr/>
          <p:nvPr>
            <p:ph idx="3" type="pic"/>
          </p:nvPr>
        </p:nvSpPr>
        <p:spPr>
          <a:xfrm>
            <a:off x="2867533" y="1231975"/>
            <a:ext cx="1022400" cy="1022400"/>
          </a:xfrm>
          <a:prstGeom prst="ellipse">
            <a:avLst/>
          </a:prstGeom>
          <a:noFill/>
          <a:ln>
            <a:noFill/>
          </a:ln>
        </p:spPr>
      </p:sp>
      <p:sp>
        <p:nvSpPr>
          <p:cNvPr id="254" name="Google Shape;254;p31"/>
          <p:cNvSpPr/>
          <p:nvPr>
            <p:ph idx="4" type="pic"/>
          </p:nvPr>
        </p:nvSpPr>
        <p:spPr>
          <a:xfrm>
            <a:off x="4131992" y="1231975"/>
            <a:ext cx="1022400" cy="1022400"/>
          </a:xfrm>
          <a:prstGeom prst="ellipse">
            <a:avLst/>
          </a:prstGeom>
          <a:noFill/>
          <a:ln>
            <a:noFill/>
          </a:ln>
        </p:spPr>
      </p:sp>
      <p:sp>
        <p:nvSpPr>
          <p:cNvPr id="255" name="Google Shape;255;p31"/>
          <p:cNvSpPr/>
          <p:nvPr>
            <p:ph idx="5" type="pic"/>
          </p:nvPr>
        </p:nvSpPr>
        <p:spPr>
          <a:xfrm>
            <a:off x="5396450" y="1231975"/>
            <a:ext cx="1022400" cy="1022400"/>
          </a:xfrm>
          <a:prstGeom prst="ellipse">
            <a:avLst/>
          </a:prstGeom>
          <a:noFill/>
          <a:ln>
            <a:noFill/>
          </a:ln>
        </p:spPr>
      </p:sp>
      <p:sp>
        <p:nvSpPr>
          <p:cNvPr id="256" name="Google Shape;256;p31"/>
          <p:cNvSpPr/>
          <p:nvPr>
            <p:ph idx="6" type="pic"/>
          </p:nvPr>
        </p:nvSpPr>
        <p:spPr>
          <a:xfrm>
            <a:off x="6660908" y="1231975"/>
            <a:ext cx="1022400" cy="1022400"/>
          </a:xfrm>
          <a:prstGeom prst="ellipse">
            <a:avLst/>
          </a:prstGeom>
          <a:noFill/>
          <a:ln>
            <a:noFill/>
          </a:ln>
        </p:spPr>
      </p:sp>
      <p:sp>
        <p:nvSpPr>
          <p:cNvPr id="257" name="Google Shape;257;p31"/>
          <p:cNvSpPr/>
          <p:nvPr>
            <p:ph idx="7" type="pic"/>
          </p:nvPr>
        </p:nvSpPr>
        <p:spPr>
          <a:xfrm>
            <a:off x="1603075" y="3441714"/>
            <a:ext cx="1022400" cy="1022400"/>
          </a:xfrm>
          <a:prstGeom prst="ellipse">
            <a:avLst/>
          </a:prstGeom>
          <a:noFill/>
          <a:ln>
            <a:noFill/>
          </a:ln>
        </p:spPr>
      </p:sp>
      <p:sp>
        <p:nvSpPr>
          <p:cNvPr id="258" name="Google Shape;258;p31"/>
          <p:cNvSpPr/>
          <p:nvPr>
            <p:ph idx="8" type="pic"/>
          </p:nvPr>
        </p:nvSpPr>
        <p:spPr>
          <a:xfrm>
            <a:off x="2867533" y="3441714"/>
            <a:ext cx="1022400" cy="1022400"/>
          </a:xfrm>
          <a:prstGeom prst="ellipse">
            <a:avLst/>
          </a:prstGeom>
          <a:noFill/>
          <a:ln>
            <a:noFill/>
          </a:ln>
        </p:spPr>
      </p:sp>
      <p:sp>
        <p:nvSpPr>
          <p:cNvPr id="259" name="Google Shape;259;p31"/>
          <p:cNvSpPr/>
          <p:nvPr>
            <p:ph idx="9" type="pic"/>
          </p:nvPr>
        </p:nvSpPr>
        <p:spPr>
          <a:xfrm>
            <a:off x="4131992" y="3441714"/>
            <a:ext cx="1022400" cy="1022400"/>
          </a:xfrm>
          <a:prstGeom prst="ellipse">
            <a:avLst/>
          </a:prstGeom>
          <a:noFill/>
          <a:ln>
            <a:noFill/>
          </a:ln>
        </p:spPr>
      </p:sp>
      <p:sp>
        <p:nvSpPr>
          <p:cNvPr id="260" name="Google Shape;260;p31"/>
          <p:cNvSpPr/>
          <p:nvPr>
            <p:ph idx="13" type="pic"/>
          </p:nvPr>
        </p:nvSpPr>
        <p:spPr>
          <a:xfrm>
            <a:off x="5396450" y="3441714"/>
            <a:ext cx="1022400" cy="1022400"/>
          </a:xfrm>
          <a:prstGeom prst="ellipse">
            <a:avLst/>
          </a:prstGeom>
          <a:noFill/>
          <a:ln>
            <a:noFill/>
          </a:ln>
        </p:spPr>
      </p:sp>
      <p:sp>
        <p:nvSpPr>
          <p:cNvPr id="261" name="Google Shape;261;p31"/>
          <p:cNvSpPr/>
          <p:nvPr>
            <p:ph idx="14" type="pic"/>
          </p:nvPr>
        </p:nvSpPr>
        <p:spPr>
          <a:xfrm>
            <a:off x="6660908" y="3441714"/>
            <a:ext cx="1022400" cy="1022400"/>
          </a:xfrm>
          <a:prstGeom prst="ellipse">
            <a:avLst/>
          </a:prstGeom>
          <a:noFill/>
          <a:ln>
            <a:noFill/>
          </a:ln>
        </p:spPr>
      </p:sp>
      <p:sp>
        <p:nvSpPr>
          <p:cNvPr id="262" name="Google Shape;262;p31"/>
          <p:cNvSpPr/>
          <p:nvPr>
            <p:ph idx="15" type="pic"/>
          </p:nvPr>
        </p:nvSpPr>
        <p:spPr>
          <a:xfrm>
            <a:off x="970863" y="2336839"/>
            <a:ext cx="1022400" cy="1022400"/>
          </a:xfrm>
          <a:prstGeom prst="ellipse">
            <a:avLst/>
          </a:prstGeom>
          <a:noFill/>
          <a:ln>
            <a:noFill/>
          </a:ln>
        </p:spPr>
      </p:sp>
      <p:sp>
        <p:nvSpPr>
          <p:cNvPr id="263" name="Google Shape;263;p31"/>
          <p:cNvSpPr/>
          <p:nvPr>
            <p:ph idx="16" type="pic"/>
          </p:nvPr>
        </p:nvSpPr>
        <p:spPr>
          <a:xfrm>
            <a:off x="2235321" y="2336839"/>
            <a:ext cx="1022400" cy="1022400"/>
          </a:xfrm>
          <a:prstGeom prst="ellipse">
            <a:avLst/>
          </a:prstGeom>
          <a:noFill/>
          <a:ln>
            <a:noFill/>
          </a:ln>
        </p:spPr>
      </p:sp>
      <p:sp>
        <p:nvSpPr>
          <p:cNvPr id="264" name="Google Shape;264;p31"/>
          <p:cNvSpPr/>
          <p:nvPr>
            <p:ph idx="17" type="pic"/>
          </p:nvPr>
        </p:nvSpPr>
        <p:spPr>
          <a:xfrm>
            <a:off x="3499779" y="2336839"/>
            <a:ext cx="1022400" cy="1022400"/>
          </a:xfrm>
          <a:prstGeom prst="ellipse">
            <a:avLst/>
          </a:prstGeom>
          <a:noFill/>
          <a:ln>
            <a:noFill/>
          </a:ln>
        </p:spPr>
      </p:sp>
      <p:sp>
        <p:nvSpPr>
          <p:cNvPr id="265" name="Google Shape;265;p31"/>
          <p:cNvSpPr/>
          <p:nvPr>
            <p:ph idx="18" type="pic"/>
          </p:nvPr>
        </p:nvSpPr>
        <p:spPr>
          <a:xfrm>
            <a:off x="4764237" y="2336839"/>
            <a:ext cx="1022400" cy="1022400"/>
          </a:xfrm>
          <a:prstGeom prst="ellipse">
            <a:avLst/>
          </a:prstGeom>
          <a:noFill/>
          <a:ln>
            <a:noFill/>
          </a:ln>
        </p:spPr>
      </p:sp>
      <p:sp>
        <p:nvSpPr>
          <p:cNvPr id="266" name="Google Shape;266;p31"/>
          <p:cNvSpPr/>
          <p:nvPr>
            <p:ph idx="19" type="pic"/>
          </p:nvPr>
        </p:nvSpPr>
        <p:spPr>
          <a:xfrm>
            <a:off x="6028696" y="2336839"/>
            <a:ext cx="1022400" cy="1022400"/>
          </a:xfrm>
          <a:prstGeom prst="ellipse">
            <a:avLst/>
          </a:prstGeom>
          <a:noFill/>
          <a:ln>
            <a:noFill/>
          </a:ln>
        </p:spPr>
      </p:sp>
      <p:sp>
        <p:nvSpPr>
          <p:cNvPr id="267" name="Google Shape;267;p31"/>
          <p:cNvSpPr/>
          <p:nvPr>
            <p:ph idx="20" type="pic"/>
          </p:nvPr>
        </p:nvSpPr>
        <p:spPr>
          <a:xfrm>
            <a:off x="7293146" y="2336839"/>
            <a:ext cx="1022400" cy="1022400"/>
          </a:xfrm>
          <a:prstGeom prst="ellipse">
            <a:avLst/>
          </a:prstGeom>
          <a:noFill/>
          <a:ln>
            <a:noFill/>
          </a:ln>
        </p:spPr>
      </p:sp>
      <p:sp>
        <p:nvSpPr>
          <p:cNvPr id="268" name="Google Shape;268;p3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1 circle images">
  <p:cSld name="TITLE_ONLY_1_2_1_1_1_2">
    <p:spTree>
      <p:nvGrpSpPr>
        <p:cNvPr id="269" name="Shape 269"/>
        <p:cNvGrpSpPr/>
        <p:nvPr/>
      </p:nvGrpSpPr>
      <p:grpSpPr>
        <a:xfrm>
          <a:off x="0" y="0"/>
          <a:ext cx="0" cy="0"/>
          <a:chOff x="0" y="0"/>
          <a:chExt cx="0" cy="0"/>
        </a:xfrm>
      </p:grpSpPr>
      <p:sp>
        <p:nvSpPr>
          <p:cNvPr id="270" name="Google Shape;270;p3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2"/>
          <p:cNvSpPr/>
          <p:nvPr>
            <p:ph idx="2" type="pic"/>
          </p:nvPr>
        </p:nvSpPr>
        <p:spPr>
          <a:xfrm>
            <a:off x="1641426" y="2336839"/>
            <a:ext cx="1022400" cy="1022400"/>
          </a:xfrm>
          <a:prstGeom prst="ellipse">
            <a:avLst/>
          </a:prstGeom>
          <a:noFill/>
          <a:ln>
            <a:noFill/>
          </a:ln>
        </p:spPr>
      </p:sp>
      <p:sp>
        <p:nvSpPr>
          <p:cNvPr id="272" name="Google Shape;272;p32"/>
          <p:cNvSpPr/>
          <p:nvPr>
            <p:ph idx="3" type="pic"/>
          </p:nvPr>
        </p:nvSpPr>
        <p:spPr>
          <a:xfrm>
            <a:off x="2851128" y="2336839"/>
            <a:ext cx="1022400" cy="1022400"/>
          </a:xfrm>
          <a:prstGeom prst="ellipse">
            <a:avLst/>
          </a:prstGeom>
          <a:noFill/>
          <a:ln>
            <a:noFill/>
          </a:ln>
        </p:spPr>
      </p:sp>
      <p:sp>
        <p:nvSpPr>
          <p:cNvPr id="273" name="Google Shape;273;p32"/>
          <p:cNvSpPr/>
          <p:nvPr>
            <p:ph idx="4" type="pic"/>
          </p:nvPr>
        </p:nvSpPr>
        <p:spPr>
          <a:xfrm>
            <a:off x="4060829" y="2336839"/>
            <a:ext cx="1022400" cy="1022400"/>
          </a:xfrm>
          <a:prstGeom prst="ellipse">
            <a:avLst/>
          </a:prstGeom>
          <a:noFill/>
          <a:ln>
            <a:noFill/>
          </a:ln>
        </p:spPr>
      </p:sp>
      <p:sp>
        <p:nvSpPr>
          <p:cNvPr id="274" name="Google Shape;274;p32"/>
          <p:cNvSpPr/>
          <p:nvPr>
            <p:ph idx="5" type="pic"/>
          </p:nvPr>
        </p:nvSpPr>
        <p:spPr>
          <a:xfrm>
            <a:off x="5270531" y="2336839"/>
            <a:ext cx="1022400" cy="1022400"/>
          </a:xfrm>
          <a:prstGeom prst="ellipse">
            <a:avLst/>
          </a:prstGeom>
          <a:noFill/>
          <a:ln>
            <a:noFill/>
          </a:ln>
        </p:spPr>
      </p:sp>
      <p:sp>
        <p:nvSpPr>
          <p:cNvPr id="275" name="Google Shape;275;p32"/>
          <p:cNvSpPr/>
          <p:nvPr>
            <p:ph idx="6" type="pic"/>
          </p:nvPr>
        </p:nvSpPr>
        <p:spPr>
          <a:xfrm>
            <a:off x="6480232" y="2336839"/>
            <a:ext cx="1022400" cy="1022400"/>
          </a:xfrm>
          <a:prstGeom prst="ellipse">
            <a:avLst/>
          </a:prstGeom>
          <a:noFill/>
          <a:ln>
            <a:noFill/>
          </a:ln>
        </p:spPr>
      </p:sp>
      <p:sp>
        <p:nvSpPr>
          <p:cNvPr id="276" name="Google Shape;276;p32"/>
          <p:cNvSpPr/>
          <p:nvPr>
            <p:ph idx="7" type="pic"/>
          </p:nvPr>
        </p:nvSpPr>
        <p:spPr>
          <a:xfrm>
            <a:off x="7689933" y="2336839"/>
            <a:ext cx="1022400" cy="1022400"/>
          </a:xfrm>
          <a:prstGeom prst="ellipse">
            <a:avLst/>
          </a:prstGeom>
          <a:noFill/>
          <a:ln>
            <a:noFill/>
          </a:ln>
        </p:spPr>
      </p:sp>
      <p:sp>
        <p:nvSpPr>
          <p:cNvPr id="277" name="Google Shape;277;p32"/>
          <p:cNvSpPr/>
          <p:nvPr>
            <p:ph idx="8" type="pic"/>
          </p:nvPr>
        </p:nvSpPr>
        <p:spPr>
          <a:xfrm>
            <a:off x="431725" y="2336839"/>
            <a:ext cx="1022400" cy="1022400"/>
          </a:xfrm>
          <a:prstGeom prst="ellipse">
            <a:avLst/>
          </a:prstGeom>
          <a:noFill/>
          <a:ln>
            <a:noFill/>
          </a:ln>
        </p:spPr>
      </p:sp>
      <p:sp>
        <p:nvSpPr>
          <p:cNvPr id="278" name="Google Shape;278;p32"/>
          <p:cNvSpPr/>
          <p:nvPr>
            <p:ph idx="9" type="pic"/>
          </p:nvPr>
        </p:nvSpPr>
        <p:spPr>
          <a:xfrm>
            <a:off x="1641426" y="1182314"/>
            <a:ext cx="1022400" cy="1022400"/>
          </a:xfrm>
          <a:prstGeom prst="ellipse">
            <a:avLst/>
          </a:prstGeom>
          <a:noFill/>
          <a:ln>
            <a:noFill/>
          </a:ln>
        </p:spPr>
      </p:sp>
      <p:sp>
        <p:nvSpPr>
          <p:cNvPr id="279" name="Google Shape;279;p32"/>
          <p:cNvSpPr/>
          <p:nvPr>
            <p:ph idx="13" type="pic"/>
          </p:nvPr>
        </p:nvSpPr>
        <p:spPr>
          <a:xfrm>
            <a:off x="2851128" y="1182314"/>
            <a:ext cx="1022400" cy="1022400"/>
          </a:xfrm>
          <a:prstGeom prst="ellipse">
            <a:avLst/>
          </a:prstGeom>
          <a:noFill/>
          <a:ln>
            <a:noFill/>
          </a:ln>
        </p:spPr>
      </p:sp>
      <p:sp>
        <p:nvSpPr>
          <p:cNvPr id="280" name="Google Shape;280;p32"/>
          <p:cNvSpPr/>
          <p:nvPr>
            <p:ph idx="14" type="pic"/>
          </p:nvPr>
        </p:nvSpPr>
        <p:spPr>
          <a:xfrm>
            <a:off x="4060829" y="1182314"/>
            <a:ext cx="1022400" cy="1022400"/>
          </a:xfrm>
          <a:prstGeom prst="ellipse">
            <a:avLst/>
          </a:prstGeom>
          <a:noFill/>
          <a:ln>
            <a:noFill/>
          </a:ln>
        </p:spPr>
      </p:sp>
      <p:sp>
        <p:nvSpPr>
          <p:cNvPr id="281" name="Google Shape;281;p32"/>
          <p:cNvSpPr/>
          <p:nvPr>
            <p:ph idx="15" type="pic"/>
          </p:nvPr>
        </p:nvSpPr>
        <p:spPr>
          <a:xfrm>
            <a:off x="5270531" y="1182314"/>
            <a:ext cx="1022400" cy="1022400"/>
          </a:xfrm>
          <a:prstGeom prst="ellipse">
            <a:avLst/>
          </a:prstGeom>
          <a:noFill/>
          <a:ln>
            <a:noFill/>
          </a:ln>
        </p:spPr>
      </p:sp>
      <p:sp>
        <p:nvSpPr>
          <p:cNvPr id="282" name="Google Shape;282;p32"/>
          <p:cNvSpPr/>
          <p:nvPr>
            <p:ph idx="16" type="pic"/>
          </p:nvPr>
        </p:nvSpPr>
        <p:spPr>
          <a:xfrm>
            <a:off x="6480232" y="1182314"/>
            <a:ext cx="1022400" cy="1022400"/>
          </a:xfrm>
          <a:prstGeom prst="ellipse">
            <a:avLst/>
          </a:prstGeom>
          <a:noFill/>
          <a:ln>
            <a:noFill/>
          </a:ln>
        </p:spPr>
      </p:sp>
      <p:sp>
        <p:nvSpPr>
          <p:cNvPr id="283" name="Google Shape;283;p32"/>
          <p:cNvSpPr/>
          <p:nvPr>
            <p:ph idx="17" type="pic"/>
          </p:nvPr>
        </p:nvSpPr>
        <p:spPr>
          <a:xfrm>
            <a:off x="7689933" y="1182314"/>
            <a:ext cx="1022400" cy="1022400"/>
          </a:xfrm>
          <a:prstGeom prst="ellipse">
            <a:avLst/>
          </a:prstGeom>
          <a:noFill/>
          <a:ln>
            <a:noFill/>
          </a:ln>
        </p:spPr>
      </p:sp>
      <p:sp>
        <p:nvSpPr>
          <p:cNvPr id="284" name="Google Shape;284;p32"/>
          <p:cNvSpPr/>
          <p:nvPr>
            <p:ph idx="18" type="pic"/>
          </p:nvPr>
        </p:nvSpPr>
        <p:spPr>
          <a:xfrm>
            <a:off x="431725" y="1182314"/>
            <a:ext cx="1022400" cy="1022400"/>
          </a:xfrm>
          <a:prstGeom prst="ellipse">
            <a:avLst/>
          </a:prstGeom>
          <a:noFill/>
          <a:ln>
            <a:noFill/>
          </a:ln>
        </p:spPr>
      </p:sp>
      <p:sp>
        <p:nvSpPr>
          <p:cNvPr id="285" name="Google Shape;285;p32"/>
          <p:cNvSpPr/>
          <p:nvPr>
            <p:ph idx="19" type="pic"/>
          </p:nvPr>
        </p:nvSpPr>
        <p:spPr>
          <a:xfrm>
            <a:off x="1641426" y="3491364"/>
            <a:ext cx="1022400" cy="1022400"/>
          </a:xfrm>
          <a:prstGeom prst="ellipse">
            <a:avLst/>
          </a:prstGeom>
          <a:noFill/>
          <a:ln>
            <a:noFill/>
          </a:ln>
        </p:spPr>
      </p:sp>
      <p:sp>
        <p:nvSpPr>
          <p:cNvPr id="286" name="Google Shape;286;p32"/>
          <p:cNvSpPr/>
          <p:nvPr>
            <p:ph idx="20" type="pic"/>
          </p:nvPr>
        </p:nvSpPr>
        <p:spPr>
          <a:xfrm>
            <a:off x="2851128" y="3491364"/>
            <a:ext cx="1022400" cy="1022400"/>
          </a:xfrm>
          <a:prstGeom prst="ellipse">
            <a:avLst/>
          </a:prstGeom>
          <a:noFill/>
          <a:ln>
            <a:noFill/>
          </a:ln>
        </p:spPr>
      </p:sp>
      <p:sp>
        <p:nvSpPr>
          <p:cNvPr id="287" name="Google Shape;287;p32"/>
          <p:cNvSpPr/>
          <p:nvPr>
            <p:ph idx="21" type="pic"/>
          </p:nvPr>
        </p:nvSpPr>
        <p:spPr>
          <a:xfrm>
            <a:off x="4060829" y="3491364"/>
            <a:ext cx="1022400" cy="1022400"/>
          </a:xfrm>
          <a:prstGeom prst="ellipse">
            <a:avLst/>
          </a:prstGeom>
          <a:noFill/>
          <a:ln>
            <a:noFill/>
          </a:ln>
        </p:spPr>
      </p:sp>
      <p:sp>
        <p:nvSpPr>
          <p:cNvPr id="288" name="Google Shape;288;p32"/>
          <p:cNvSpPr/>
          <p:nvPr>
            <p:ph idx="22" type="pic"/>
          </p:nvPr>
        </p:nvSpPr>
        <p:spPr>
          <a:xfrm>
            <a:off x="5270531" y="3491364"/>
            <a:ext cx="1022400" cy="1022400"/>
          </a:xfrm>
          <a:prstGeom prst="ellipse">
            <a:avLst/>
          </a:prstGeom>
          <a:noFill/>
          <a:ln>
            <a:noFill/>
          </a:ln>
        </p:spPr>
      </p:sp>
      <p:sp>
        <p:nvSpPr>
          <p:cNvPr id="289" name="Google Shape;289;p32"/>
          <p:cNvSpPr/>
          <p:nvPr>
            <p:ph idx="23" type="pic"/>
          </p:nvPr>
        </p:nvSpPr>
        <p:spPr>
          <a:xfrm>
            <a:off x="6480232" y="3491364"/>
            <a:ext cx="1022400" cy="1022400"/>
          </a:xfrm>
          <a:prstGeom prst="ellipse">
            <a:avLst/>
          </a:prstGeom>
          <a:noFill/>
          <a:ln>
            <a:noFill/>
          </a:ln>
        </p:spPr>
      </p:sp>
      <p:sp>
        <p:nvSpPr>
          <p:cNvPr id="290" name="Google Shape;290;p32"/>
          <p:cNvSpPr/>
          <p:nvPr>
            <p:ph idx="24" type="pic"/>
          </p:nvPr>
        </p:nvSpPr>
        <p:spPr>
          <a:xfrm>
            <a:off x="7689933" y="3491364"/>
            <a:ext cx="1022400" cy="1022400"/>
          </a:xfrm>
          <a:prstGeom prst="ellipse">
            <a:avLst/>
          </a:prstGeom>
          <a:noFill/>
          <a:ln>
            <a:noFill/>
          </a:ln>
        </p:spPr>
      </p:sp>
      <p:sp>
        <p:nvSpPr>
          <p:cNvPr id="291" name="Google Shape;291;p32"/>
          <p:cNvSpPr/>
          <p:nvPr>
            <p:ph idx="25" type="pic"/>
          </p:nvPr>
        </p:nvSpPr>
        <p:spPr>
          <a:xfrm>
            <a:off x="431725" y="3491364"/>
            <a:ext cx="1022400" cy="1022400"/>
          </a:xfrm>
          <a:prstGeom prst="ellipse">
            <a:avLst/>
          </a:prstGeom>
          <a:noFill/>
          <a:ln>
            <a:noFill/>
          </a:ln>
        </p:spPr>
      </p:sp>
      <p:sp>
        <p:nvSpPr>
          <p:cNvPr id="292" name="Google Shape;292;p3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Full image">
  <p:cSld name="ONE_COLUMN_TEXT_3">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296" name="Google Shape;296;p33"/>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Left text, right image">
  <p:cSld name="ONE_COLUMN_TEXT_2_1">
    <p:spTree>
      <p:nvGrpSpPr>
        <p:cNvPr id="297" name="Shape 297"/>
        <p:cNvGrpSpPr/>
        <p:nvPr/>
      </p:nvGrpSpPr>
      <p:grpSpPr>
        <a:xfrm>
          <a:off x="0" y="0"/>
          <a:ext cx="0" cy="0"/>
          <a:chOff x="0" y="0"/>
          <a:chExt cx="0" cy="0"/>
        </a:xfrm>
      </p:grpSpPr>
      <p:sp>
        <p:nvSpPr>
          <p:cNvPr id="298" name="Google Shape;298;p34"/>
          <p:cNvSpPr txBox="1"/>
          <p:nvPr>
            <p:ph idx="1" type="body"/>
          </p:nvPr>
        </p:nvSpPr>
        <p:spPr>
          <a:xfrm>
            <a:off x="431725" y="1614275"/>
            <a:ext cx="41433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299" name="Google Shape;299;p3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4"/>
          <p:cNvSpPr/>
          <p:nvPr>
            <p:ph idx="2" type="pic"/>
          </p:nvPr>
        </p:nvSpPr>
        <p:spPr>
          <a:xfrm>
            <a:off x="5089775" y="0"/>
            <a:ext cx="4054200" cy="4681500"/>
          </a:xfrm>
          <a:prstGeom prst="rect">
            <a:avLst/>
          </a:prstGeom>
          <a:noFill/>
          <a:ln>
            <a:noFill/>
          </a:ln>
        </p:spPr>
      </p:sp>
      <p:sp>
        <p:nvSpPr>
          <p:cNvPr id="301" name="Google Shape;301;p34"/>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2" name="Google Shape;302;p34"/>
          <p:cNvSpPr txBox="1"/>
          <p:nvPr>
            <p:ph type="title"/>
          </p:nvPr>
        </p:nvSpPr>
        <p:spPr>
          <a:xfrm>
            <a:off x="431725" y="368825"/>
            <a:ext cx="41433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Right image, left text">
  <p:cSld name="ONE_COLUMN_TEXT_1_1">
    <p:spTree>
      <p:nvGrpSpPr>
        <p:cNvPr id="303" name="Shape 303"/>
        <p:cNvGrpSpPr/>
        <p:nvPr/>
      </p:nvGrpSpPr>
      <p:grpSpPr>
        <a:xfrm>
          <a:off x="0" y="0"/>
          <a:ext cx="0" cy="0"/>
          <a:chOff x="0" y="0"/>
          <a:chExt cx="0" cy="0"/>
        </a:xfrm>
      </p:grpSpPr>
      <p:sp>
        <p:nvSpPr>
          <p:cNvPr id="304" name="Google Shape;304;p35"/>
          <p:cNvSpPr txBox="1"/>
          <p:nvPr>
            <p:ph idx="1" type="body"/>
          </p:nvPr>
        </p:nvSpPr>
        <p:spPr>
          <a:xfrm>
            <a:off x="4475550" y="1614275"/>
            <a:ext cx="42408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05" name="Google Shape;305;p3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5"/>
          <p:cNvSpPr/>
          <p:nvPr>
            <p:ph idx="2" type="pic"/>
          </p:nvPr>
        </p:nvSpPr>
        <p:spPr>
          <a:xfrm>
            <a:off x="0" y="0"/>
            <a:ext cx="4054200" cy="4681500"/>
          </a:xfrm>
          <a:prstGeom prst="rect">
            <a:avLst/>
          </a:prstGeom>
          <a:noFill/>
          <a:ln>
            <a:noFill/>
          </a:ln>
        </p:spPr>
      </p:sp>
      <p:sp>
        <p:nvSpPr>
          <p:cNvPr id="307" name="Google Shape;307;p35"/>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8" name="Google Shape;308;p35"/>
          <p:cNvSpPr txBox="1"/>
          <p:nvPr>
            <p:ph type="title"/>
          </p:nvPr>
        </p:nvSpPr>
        <p:spPr>
          <a:xfrm>
            <a:off x="4475425" y="368825"/>
            <a:ext cx="42408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ay">
  <p:cSld name="SECTION_TITLE_AND_DESCRIPTION_1_4">
    <p:spTree>
      <p:nvGrpSpPr>
        <p:cNvPr id="309" name="Shape 309"/>
        <p:cNvGrpSpPr/>
        <p:nvPr/>
      </p:nvGrpSpPr>
      <p:grpSpPr>
        <a:xfrm>
          <a:off x="0" y="0"/>
          <a:ext cx="0" cy="0"/>
          <a:chOff x="0" y="0"/>
          <a:chExt cx="0" cy="0"/>
        </a:xfrm>
      </p:grpSpPr>
      <p:sp>
        <p:nvSpPr>
          <p:cNvPr id="310" name="Google Shape;310;p36"/>
          <p:cNvSpPr/>
          <p:nvPr/>
        </p:nvSpPr>
        <p:spPr>
          <a:xfrm flipH="1">
            <a:off x="0" y="-100"/>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1" name="Google Shape;311;p36"/>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12" name="Google Shape;312;p3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3" name="Google Shape;313;p3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14" name="Google Shape;314;p36"/>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15" name="Google Shape;315;p36"/>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16" name="Google Shape;316;p36"/>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blue">
  <p:cSld name="SECTION_TITLE_AND_DESCRIPTION_1_4_1">
    <p:spTree>
      <p:nvGrpSpPr>
        <p:cNvPr id="317" name="Shape 317"/>
        <p:cNvGrpSpPr/>
        <p:nvPr/>
      </p:nvGrpSpPr>
      <p:grpSpPr>
        <a:xfrm>
          <a:off x="0" y="0"/>
          <a:ext cx="0" cy="0"/>
          <a:chOff x="0" y="0"/>
          <a:chExt cx="0" cy="0"/>
        </a:xfrm>
      </p:grpSpPr>
      <p:sp>
        <p:nvSpPr>
          <p:cNvPr id="318" name="Google Shape;318;p37"/>
          <p:cNvSpPr/>
          <p:nvPr/>
        </p:nvSpPr>
        <p:spPr>
          <a:xfrm flipH="1">
            <a:off x="0" y="-100"/>
            <a:ext cx="4054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9" name="Google Shape;319;p37"/>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20" name="Google Shape;320;p3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22" name="Google Shape;322;p37"/>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23" name="Google Shape;323;p37"/>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24" name="Google Shape;324;p37"/>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dark teal">
  <p:cSld name="SECTION_TITLE_AND_DESCRIPTION_1_2_2">
    <p:spTree>
      <p:nvGrpSpPr>
        <p:cNvPr id="325" name="Shape 325"/>
        <p:cNvGrpSpPr/>
        <p:nvPr/>
      </p:nvGrpSpPr>
      <p:grpSpPr>
        <a:xfrm>
          <a:off x="0" y="0"/>
          <a:ext cx="0" cy="0"/>
          <a:chOff x="0" y="0"/>
          <a:chExt cx="0" cy="0"/>
        </a:xfrm>
      </p:grpSpPr>
      <p:sp>
        <p:nvSpPr>
          <p:cNvPr id="326" name="Google Shape;326;p38"/>
          <p:cNvSpPr/>
          <p:nvPr/>
        </p:nvSpPr>
        <p:spPr>
          <a:xfrm flipH="1">
            <a:off x="0" y="-125"/>
            <a:ext cx="405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8"/>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2"/>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2"/>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2"/>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28" name="Google Shape;328;p3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9" name="Google Shape;329;p3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0" name="Google Shape;330;p38"/>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1" name="Google Shape;331;p38"/>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6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332" name="Google Shape;332;p38"/>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een">
  <p:cSld name="SECTION_TITLE_AND_DESCRIPTION_1_2_1_2">
    <p:spTree>
      <p:nvGrpSpPr>
        <p:cNvPr id="333" name="Shape 333"/>
        <p:cNvGrpSpPr/>
        <p:nvPr/>
      </p:nvGrpSpPr>
      <p:grpSpPr>
        <a:xfrm>
          <a:off x="0" y="0"/>
          <a:ext cx="0" cy="0"/>
          <a:chOff x="0" y="0"/>
          <a:chExt cx="0" cy="0"/>
        </a:xfrm>
      </p:grpSpPr>
      <p:sp>
        <p:nvSpPr>
          <p:cNvPr id="334" name="Google Shape;334;p39"/>
          <p:cNvSpPr/>
          <p:nvPr/>
        </p:nvSpPr>
        <p:spPr>
          <a:xfrm flipH="1">
            <a:off x="0" y="-125"/>
            <a:ext cx="4054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5" name="Google Shape;335;p39"/>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3"/>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3"/>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3"/>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36" name="Google Shape;336;p3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8" name="Google Shape;338;p39"/>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9" name="Google Shape;339;p39"/>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0" name="Google Shape;340;p39"/>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green">
  <p:cSld name="SECTION_TITLE_AND_DESCRIPTION_1_2_1_1_1">
    <p:spTree>
      <p:nvGrpSpPr>
        <p:cNvPr id="341" name="Shape 341"/>
        <p:cNvGrpSpPr/>
        <p:nvPr/>
      </p:nvGrpSpPr>
      <p:grpSpPr>
        <a:xfrm>
          <a:off x="0" y="0"/>
          <a:ext cx="0" cy="0"/>
          <a:chOff x="0" y="0"/>
          <a:chExt cx="0" cy="0"/>
        </a:xfrm>
      </p:grpSpPr>
      <p:sp>
        <p:nvSpPr>
          <p:cNvPr id="342" name="Google Shape;342;p40"/>
          <p:cNvSpPr/>
          <p:nvPr/>
        </p:nvSpPr>
        <p:spPr>
          <a:xfrm flipH="1">
            <a:off x="0" y="-125"/>
            <a:ext cx="4054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40"/>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4"/>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4"/>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4"/>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44" name="Google Shape;344;p4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4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46" name="Google Shape;346;p40"/>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47" name="Google Shape;347;p40"/>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8" name="Google Shape;348;p40"/>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een">
  <p:cSld name="TITLE_1_1_1_1_1_3">
    <p:bg>
      <p:bgPr>
        <a:solidFill>
          <a:schemeClr val="accent3"/>
        </a:solidFill>
      </p:bgPr>
    </p:bg>
    <p:spTree>
      <p:nvGrpSpPr>
        <p:cNvPr id="29" name="Shape 29"/>
        <p:cNvGrpSpPr/>
        <p:nvPr/>
      </p:nvGrpSpPr>
      <p:grpSpPr>
        <a:xfrm>
          <a:off x="0" y="0"/>
          <a:ext cx="0" cy="0"/>
          <a:chOff x="0" y="0"/>
          <a:chExt cx="0" cy="0"/>
        </a:xfrm>
      </p:grpSpPr>
      <p:sp>
        <p:nvSpPr>
          <p:cNvPr id="30" name="Google Shape;30;p5"/>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31" name="Google Shape;31;p5"/>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2" name="Google Shape;32;p5"/>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33" name="Google Shape;33;p5"/>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34" name="Google Shape;34;p5"/>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p:cSld name="SECTION_TITLE_AND_DESCRIPTION_1_1_1">
    <p:spTree>
      <p:nvGrpSpPr>
        <p:cNvPr id="349" name="Shape 349"/>
        <p:cNvGrpSpPr/>
        <p:nvPr/>
      </p:nvGrpSpPr>
      <p:grpSpPr>
        <a:xfrm>
          <a:off x="0" y="0"/>
          <a:ext cx="0" cy="0"/>
          <a:chOff x="0" y="0"/>
          <a:chExt cx="0" cy="0"/>
        </a:xfrm>
      </p:grpSpPr>
      <p:sp>
        <p:nvSpPr>
          <p:cNvPr id="350" name="Google Shape;350;p41"/>
          <p:cNvSpPr/>
          <p:nvPr/>
        </p:nvSpPr>
        <p:spPr>
          <a:xfrm flipH="1">
            <a:off x="0" y="-125"/>
            <a:ext cx="4054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1" name="Google Shape;351;p41"/>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5"/>
              </a:buClr>
              <a:buSzPts val="1600"/>
              <a:buChar char="●"/>
              <a:defRPr/>
            </a:lvl1pPr>
            <a:lvl2pPr indent="-330200" lvl="1" marL="914400" rtl="0">
              <a:spcBef>
                <a:spcPts val="1000"/>
              </a:spcBef>
              <a:spcAft>
                <a:spcPts val="0"/>
              </a:spcAft>
              <a:buClr>
                <a:schemeClr val="accent5"/>
              </a:buClr>
              <a:buSzPts val="1600"/>
              <a:buChar char="●"/>
              <a:defRPr/>
            </a:lvl2pPr>
            <a:lvl3pPr indent="-330200" lvl="2" marL="1371600" rtl="0">
              <a:spcBef>
                <a:spcPts val="1000"/>
              </a:spcBef>
              <a:spcAft>
                <a:spcPts val="0"/>
              </a:spcAft>
              <a:buClr>
                <a:schemeClr val="accent5"/>
              </a:buClr>
              <a:buSzPts val="1600"/>
              <a:buChar char="●"/>
              <a:defRPr/>
            </a:lvl3pPr>
            <a:lvl4pPr indent="-330200" lvl="3" marL="1828800" rtl="0">
              <a:spcBef>
                <a:spcPts val="1000"/>
              </a:spcBef>
              <a:spcAft>
                <a:spcPts val="0"/>
              </a:spcAft>
              <a:buClr>
                <a:schemeClr val="accent5"/>
              </a:buClr>
              <a:buSzPts val="1600"/>
              <a:buChar char="●"/>
              <a:defRPr/>
            </a:lvl4pPr>
            <a:lvl5pPr indent="-330200" lvl="4" marL="2286000" rtl="0">
              <a:spcBef>
                <a:spcPts val="1000"/>
              </a:spcBef>
              <a:spcAft>
                <a:spcPts val="0"/>
              </a:spcAft>
              <a:buClr>
                <a:schemeClr val="accent5"/>
              </a:buClr>
              <a:buSzPts val="1600"/>
              <a:buChar char="●"/>
              <a:defRPr/>
            </a:lvl5pPr>
            <a:lvl6pPr indent="-330200" lvl="5" marL="2743200" rtl="0">
              <a:spcBef>
                <a:spcPts val="1000"/>
              </a:spcBef>
              <a:spcAft>
                <a:spcPts val="0"/>
              </a:spcAft>
              <a:buClr>
                <a:schemeClr val="accent5"/>
              </a:buClr>
              <a:buSzPts val="1600"/>
              <a:buChar char="●"/>
              <a:defRPr/>
            </a:lvl6pPr>
            <a:lvl7pPr indent="-330200" lvl="6" marL="3200400" rtl="0">
              <a:spcBef>
                <a:spcPts val="1000"/>
              </a:spcBef>
              <a:spcAft>
                <a:spcPts val="0"/>
              </a:spcAft>
              <a:buClr>
                <a:schemeClr val="accent5"/>
              </a:buClr>
              <a:buSzPts val="1600"/>
              <a:buChar char="●"/>
              <a:defRPr/>
            </a:lvl7pPr>
            <a:lvl8pPr indent="-330200" lvl="7" marL="3657600" rtl="0">
              <a:spcBef>
                <a:spcPts val="1000"/>
              </a:spcBef>
              <a:spcAft>
                <a:spcPts val="0"/>
              </a:spcAft>
              <a:buClr>
                <a:schemeClr val="accent5"/>
              </a:buClr>
              <a:buSzPts val="1600"/>
              <a:buChar char="●"/>
              <a:defRPr/>
            </a:lvl8pPr>
            <a:lvl9pPr indent="-330200" lvl="8" marL="4114800" rtl="0">
              <a:spcBef>
                <a:spcPts val="1000"/>
              </a:spcBef>
              <a:spcAft>
                <a:spcPts val="1000"/>
              </a:spcAft>
              <a:buClr>
                <a:schemeClr val="accent5"/>
              </a:buClr>
              <a:buSzPts val="1600"/>
              <a:buChar char="●"/>
              <a:defRPr/>
            </a:lvl9pPr>
          </a:lstStyle>
          <a:p/>
        </p:txBody>
      </p:sp>
      <p:sp>
        <p:nvSpPr>
          <p:cNvPr id="352" name="Google Shape;352;p4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3" name="Google Shape;353;p4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54" name="Google Shape;354;p41"/>
          <p:cNvSpPr txBox="1"/>
          <p:nvPr>
            <p:ph idx="2"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5" name="Google Shape;355;p41"/>
          <p:cNvSpPr txBox="1"/>
          <p:nvPr>
            <p:ph idx="3"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56" name="Google Shape;356;p41"/>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blue">
  <p:cSld name="BLANK_2_2">
    <p:bg>
      <p:bgPr>
        <a:solidFill>
          <a:schemeClr val="accent1"/>
        </a:solidFill>
      </p:bgPr>
    </p:bg>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0" name="Google Shape;360;p42"/>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dark teal">
  <p:cSld name="BLANK_2_1_2">
    <p:bg>
      <p:bgPr>
        <a:solidFill>
          <a:schemeClr val="accent2"/>
        </a:solidFill>
      </p:bgPr>
    </p:bg>
    <p:spTree>
      <p:nvGrpSpPr>
        <p:cNvPr id="361" name="Shape 361"/>
        <p:cNvGrpSpPr/>
        <p:nvPr/>
      </p:nvGrpSpPr>
      <p:grpSpPr>
        <a:xfrm>
          <a:off x="0" y="0"/>
          <a:ext cx="0" cy="0"/>
          <a:chOff x="0" y="0"/>
          <a:chExt cx="0" cy="0"/>
        </a:xfrm>
      </p:grpSpPr>
      <p:sp>
        <p:nvSpPr>
          <p:cNvPr id="362" name="Google Shape;362;p4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43"/>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364" name="Google Shape;364;p43"/>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green">
  <p:cSld name="BLANK_2_1_1_3">
    <p:bg>
      <p:bgPr>
        <a:solidFill>
          <a:schemeClr val="accent3"/>
        </a:solidFill>
      </p:bgPr>
    </p:bg>
    <p:spTree>
      <p:nvGrpSpPr>
        <p:cNvPr id="365" name="Shape 365"/>
        <p:cNvGrpSpPr/>
        <p:nvPr/>
      </p:nvGrpSpPr>
      <p:grpSpPr>
        <a:xfrm>
          <a:off x="0" y="0"/>
          <a:ext cx="0" cy="0"/>
          <a:chOff x="0" y="0"/>
          <a:chExt cx="0" cy="0"/>
        </a:xfrm>
      </p:grpSpPr>
      <p:sp>
        <p:nvSpPr>
          <p:cNvPr id="366" name="Google Shape;366;p4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44"/>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8" name="Google Shape;368;p44"/>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green">
  <p:cSld name="BLANK_2_1_1_2_1">
    <p:bg>
      <p:bgPr>
        <a:solidFill>
          <a:schemeClr val="accent4"/>
        </a:solidFill>
      </p:bgPr>
    </p:bg>
    <p:spTree>
      <p:nvGrpSpPr>
        <p:cNvPr id="369" name="Shape 369"/>
        <p:cNvGrpSpPr/>
        <p:nvPr/>
      </p:nvGrpSpPr>
      <p:grpSpPr>
        <a:xfrm>
          <a:off x="0" y="0"/>
          <a:ext cx="0" cy="0"/>
          <a:chOff x="0" y="0"/>
          <a:chExt cx="0" cy="0"/>
        </a:xfrm>
      </p:grpSpPr>
      <p:sp>
        <p:nvSpPr>
          <p:cNvPr id="370" name="Google Shape;370;p4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5"/>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2" name="Google Shape;372;p45"/>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p:cSld name="BLANK_2_1_1_1_1">
    <p:bg>
      <p:bgPr>
        <a:solidFill>
          <a:schemeClr val="accent5"/>
        </a:solidFill>
      </p:bgPr>
    </p:bg>
    <p:spTree>
      <p:nvGrpSpPr>
        <p:cNvPr id="373" name="Shape 373"/>
        <p:cNvGrpSpPr/>
        <p:nvPr/>
      </p:nvGrpSpPr>
      <p:grpSpPr>
        <a:xfrm>
          <a:off x="0" y="0"/>
          <a:ext cx="0" cy="0"/>
          <a:chOff x="0" y="0"/>
          <a:chExt cx="0" cy="0"/>
        </a:xfrm>
      </p:grpSpPr>
      <p:sp>
        <p:nvSpPr>
          <p:cNvPr id="374" name="Google Shape;374;p4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6"/>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6" name="Google Shape;376;p46"/>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blue">
  <p:cSld name="SECTION_HEADER_2_1">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47"/>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0" name="Google Shape;380;p47"/>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dark teal">
  <p:cSld name="SECTION_HEADER_1_3_1">
    <p:spTree>
      <p:nvGrpSpPr>
        <p:cNvPr id="381" name="Shape 381"/>
        <p:cNvGrpSpPr/>
        <p:nvPr/>
      </p:nvGrpSpPr>
      <p:grpSpPr>
        <a:xfrm>
          <a:off x="0" y="0"/>
          <a:ext cx="0" cy="0"/>
          <a:chOff x="0" y="0"/>
          <a:chExt cx="0" cy="0"/>
        </a:xfrm>
      </p:grpSpPr>
      <p:sp>
        <p:nvSpPr>
          <p:cNvPr id="382" name="Google Shape;382;p4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4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4" name="Google Shape;384;p48"/>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green">
  <p:cSld name="SECTION_HEADER_1_3_1_1">
    <p:spTree>
      <p:nvGrpSpPr>
        <p:cNvPr id="385" name="Shape 385"/>
        <p:cNvGrpSpPr/>
        <p:nvPr/>
      </p:nvGrpSpPr>
      <p:grpSpPr>
        <a:xfrm>
          <a:off x="0" y="0"/>
          <a:ext cx="0" cy="0"/>
          <a:chOff x="0" y="0"/>
          <a:chExt cx="0" cy="0"/>
        </a:xfrm>
      </p:grpSpPr>
      <p:sp>
        <p:nvSpPr>
          <p:cNvPr id="386" name="Google Shape;386;p4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9"/>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8" name="Google Shape;388;p49"/>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4800"/>
              <a:buNone/>
              <a:defRPr sz="4800">
                <a:solidFill>
                  <a:schemeClr val="accent3"/>
                </a:solidFill>
              </a:defRPr>
            </a:lvl1pPr>
            <a:lvl2pPr lvl="1" rtl="0" algn="ctr">
              <a:spcBef>
                <a:spcPts val="0"/>
              </a:spcBef>
              <a:spcAft>
                <a:spcPts val="0"/>
              </a:spcAft>
              <a:buClr>
                <a:schemeClr val="accent3"/>
              </a:buClr>
              <a:buSzPts val="4800"/>
              <a:buNone/>
              <a:defRPr sz="4800">
                <a:solidFill>
                  <a:schemeClr val="accent3"/>
                </a:solidFill>
              </a:defRPr>
            </a:lvl2pPr>
            <a:lvl3pPr lvl="2" rtl="0" algn="ctr">
              <a:spcBef>
                <a:spcPts val="0"/>
              </a:spcBef>
              <a:spcAft>
                <a:spcPts val="0"/>
              </a:spcAft>
              <a:buClr>
                <a:schemeClr val="accent3"/>
              </a:buClr>
              <a:buSzPts val="4800"/>
              <a:buNone/>
              <a:defRPr sz="4800">
                <a:solidFill>
                  <a:schemeClr val="accent3"/>
                </a:solidFill>
              </a:defRPr>
            </a:lvl3pPr>
            <a:lvl4pPr lvl="3" rtl="0" algn="ctr">
              <a:spcBef>
                <a:spcPts val="0"/>
              </a:spcBef>
              <a:spcAft>
                <a:spcPts val="0"/>
              </a:spcAft>
              <a:buClr>
                <a:schemeClr val="accent3"/>
              </a:buClr>
              <a:buSzPts val="4800"/>
              <a:buNone/>
              <a:defRPr sz="4800">
                <a:solidFill>
                  <a:schemeClr val="accent3"/>
                </a:solidFill>
              </a:defRPr>
            </a:lvl4pPr>
            <a:lvl5pPr lvl="4" rtl="0" algn="ctr">
              <a:spcBef>
                <a:spcPts val="0"/>
              </a:spcBef>
              <a:spcAft>
                <a:spcPts val="0"/>
              </a:spcAft>
              <a:buClr>
                <a:schemeClr val="accent3"/>
              </a:buClr>
              <a:buSzPts val="4800"/>
              <a:buNone/>
              <a:defRPr sz="4800">
                <a:solidFill>
                  <a:schemeClr val="accent3"/>
                </a:solidFill>
              </a:defRPr>
            </a:lvl5pPr>
            <a:lvl6pPr lvl="5" rtl="0" algn="ctr">
              <a:spcBef>
                <a:spcPts val="0"/>
              </a:spcBef>
              <a:spcAft>
                <a:spcPts val="0"/>
              </a:spcAft>
              <a:buClr>
                <a:schemeClr val="accent3"/>
              </a:buClr>
              <a:buSzPts val="4800"/>
              <a:buNone/>
              <a:defRPr sz="4800">
                <a:solidFill>
                  <a:schemeClr val="accent3"/>
                </a:solidFill>
              </a:defRPr>
            </a:lvl6pPr>
            <a:lvl7pPr lvl="6" rtl="0" algn="ctr">
              <a:spcBef>
                <a:spcPts val="0"/>
              </a:spcBef>
              <a:spcAft>
                <a:spcPts val="0"/>
              </a:spcAft>
              <a:buClr>
                <a:schemeClr val="accent3"/>
              </a:buClr>
              <a:buSzPts val="4800"/>
              <a:buNone/>
              <a:defRPr sz="4800">
                <a:solidFill>
                  <a:schemeClr val="accent3"/>
                </a:solidFill>
              </a:defRPr>
            </a:lvl7pPr>
            <a:lvl8pPr lvl="7" rtl="0" algn="ctr">
              <a:spcBef>
                <a:spcPts val="0"/>
              </a:spcBef>
              <a:spcAft>
                <a:spcPts val="0"/>
              </a:spcAft>
              <a:buClr>
                <a:schemeClr val="accent3"/>
              </a:buClr>
              <a:buSzPts val="4800"/>
              <a:buNone/>
              <a:defRPr sz="4800">
                <a:solidFill>
                  <a:schemeClr val="accent3"/>
                </a:solidFill>
              </a:defRPr>
            </a:lvl8pPr>
            <a:lvl9pPr lvl="8" rtl="0"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green">
  <p:cSld name="SECTION_HEADER_1_3_1_1_1">
    <p:spTree>
      <p:nvGrpSpPr>
        <p:cNvPr id="389" name="Shape 389"/>
        <p:cNvGrpSpPr/>
        <p:nvPr/>
      </p:nvGrpSpPr>
      <p:grpSpPr>
        <a:xfrm>
          <a:off x="0" y="0"/>
          <a:ext cx="0" cy="0"/>
          <a:chOff x="0" y="0"/>
          <a:chExt cx="0" cy="0"/>
        </a:xfrm>
      </p:grpSpPr>
      <p:sp>
        <p:nvSpPr>
          <p:cNvPr id="390" name="Google Shape;390;p5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p50"/>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2" name="Google Shape;392;p50"/>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4"/>
              </a:buClr>
              <a:buSzPts val="4800"/>
              <a:buNone/>
              <a:defRPr sz="4800">
                <a:solidFill>
                  <a:schemeClr val="accent4"/>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green">
  <p:cSld name="TITLE_1_1_1_1_1_1_3">
    <p:bg>
      <p:bgPr>
        <a:solidFill>
          <a:schemeClr val="accent4"/>
        </a:solidFill>
      </p:bgPr>
    </p:bg>
    <p:spTree>
      <p:nvGrpSpPr>
        <p:cNvPr id="35" name="Shape 35"/>
        <p:cNvGrpSpPr/>
        <p:nvPr/>
      </p:nvGrpSpPr>
      <p:grpSpPr>
        <a:xfrm>
          <a:off x="0" y="0"/>
          <a:ext cx="0" cy="0"/>
          <a:chOff x="0" y="0"/>
          <a:chExt cx="0" cy="0"/>
        </a:xfrm>
      </p:grpSpPr>
      <p:sp>
        <p:nvSpPr>
          <p:cNvPr id="36" name="Google Shape;36;p6"/>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37" name="Google Shape;37;p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8" name="Google Shape;38;p6"/>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6"/>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0" name="Google Shape;40;p6"/>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1" name="Google Shape;41;p6"/>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p:cSld name="SECTION_HEADER_1_3_1_1_1_1">
    <p:spTree>
      <p:nvGrpSpPr>
        <p:cNvPr id="393" name="Shape 393"/>
        <p:cNvGrpSpPr/>
        <p:nvPr/>
      </p:nvGrpSpPr>
      <p:grpSpPr>
        <a:xfrm>
          <a:off x="0" y="0"/>
          <a:ext cx="0" cy="0"/>
          <a:chOff x="0" y="0"/>
          <a:chExt cx="0" cy="0"/>
        </a:xfrm>
      </p:grpSpPr>
      <p:sp>
        <p:nvSpPr>
          <p:cNvPr id="394" name="Google Shape;394;p5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1"/>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6" name="Google Shape;396;p51"/>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5"/>
              </a:buClr>
              <a:buSzPts val="4800"/>
              <a:buNone/>
              <a:defRPr sz="4800">
                <a:solidFill>
                  <a:schemeClr val="accent5"/>
                </a:solidFill>
              </a:defRPr>
            </a:lvl1pPr>
            <a:lvl2pPr lvl="1" rtl="0" algn="ctr">
              <a:spcBef>
                <a:spcPts val="0"/>
              </a:spcBef>
              <a:spcAft>
                <a:spcPts val="0"/>
              </a:spcAft>
              <a:buClr>
                <a:schemeClr val="accent5"/>
              </a:buClr>
              <a:buSzPts val="4800"/>
              <a:buNone/>
              <a:defRPr sz="4800">
                <a:solidFill>
                  <a:schemeClr val="accent5"/>
                </a:solidFill>
              </a:defRPr>
            </a:lvl2pPr>
            <a:lvl3pPr lvl="2" rtl="0" algn="ctr">
              <a:spcBef>
                <a:spcPts val="0"/>
              </a:spcBef>
              <a:spcAft>
                <a:spcPts val="0"/>
              </a:spcAft>
              <a:buClr>
                <a:schemeClr val="accent5"/>
              </a:buClr>
              <a:buSzPts val="4800"/>
              <a:buNone/>
              <a:defRPr sz="4800">
                <a:solidFill>
                  <a:schemeClr val="accent5"/>
                </a:solidFill>
              </a:defRPr>
            </a:lvl3pPr>
            <a:lvl4pPr lvl="3" rtl="0" algn="ctr">
              <a:spcBef>
                <a:spcPts val="0"/>
              </a:spcBef>
              <a:spcAft>
                <a:spcPts val="0"/>
              </a:spcAft>
              <a:buClr>
                <a:schemeClr val="accent5"/>
              </a:buClr>
              <a:buSzPts val="4800"/>
              <a:buNone/>
              <a:defRPr sz="4800">
                <a:solidFill>
                  <a:schemeClr val="accent5"/>
                </a:solidFill>
              </a:defRPr>
            </a:lvl4pPr>
            <a:lvl5pPr lvl="4" rtl="0" algn="ctr">
              <a:spcBef>
                <a:spcPts val="0"/>
              </a:spcBef>
              <a:spcAft>
                <a:spcPts val="0"/>
              </a:spcAft>
              <a:buClr>
                <a:schemeClr val="accent5"/>
              </a:buClr>
              <a:buSzPts val="4800"/>
              <a:buNone/>
              <a:defRPr sz="4800">
                <a:solidFill>
                  <a:schemeClr val="accent5"/>
                </a:solidFill>
              </a:defRPr>
            </a:lvl5pPr>
            <a:lvl6pPr lvl="5" rtl="0" algn="ctr">
              <a:spcBef>
                <a:spcPts val="0"/>
              </a:spcBef>
              <a:spcAft>
                <a:spcPts val="0"/>
              </a:spcAft>
              <a:buClr>
                <a:schemeClr val="accent5"/>
              </a:buClr>
              <a:buSzPts val="4800"/>
              <a:buNone/>
              <a:defRPr sz="4800">
                <a:solidFill>
                  <a:schemeClr val="accent5"/>
                </a:solidFill>
              </a:defRPr>
            </a:lvl6pPr>
            <a:lvl7pPr lvl="6" rtl="0" algn="ctr">
              <a:spcBef>
                <a:spcPts val="0"/>
              </a:spcBef>
              <a:spcAft>
                <a:spcPts val="0"/>
              </a:spcAft>
              <a:buClr>
                <a:schemeClr val="accent5"/>
              </a:buClr>
              <a:buSzPts val="4800"/>
              <a:buNone/>
              <a:defRPr sz="4800">
                <a:solidFill>
                  <a:schemeClr val="accent5"/>
                </a:solidFill>
              </a:defRPr>
            </a:lvl7pPr>
            <a:lvl8pPr lvl="7" rtl="0" algn="ctr">
              <a:spcBef>
                <a:spcPts val="0"/>
              </a:spcBef>
              <a:spcAft>
                <a:spcPts val="0"/>
              </a:spcAft>
              <a:buClr>
                <a:schemeClr val="accent5"/>
              </a:buClr>
              <a:buSzPts val="4800"/>
              <a:buNone/>
              <a:defRPr sz="4800">
                <a:solidFill>
                  <a:schemeClr val="accent5"/>
                </a:solidFill>
              </a:defRPr>
            </a:lvl8pPr>
            <a:lvl9pPr lvl="8" rtl="0" algn="ctr">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1 definition">
  <p:cSld name="SECTION_HEADER_1_1_4">
    <p:spTree>
      <p:nvGrpSpPr>
        <p:cNvPr id="397" name="Shape 397"/>
        <p:cNvGrpSpPr/>
        <p:nvPr/>
      </p:nvGrpSpPr>
      <p:grpSpPr>
        <a:xfrm>
          <a:off x="0" y="0"/>
          <a:ext cx="0" cy="0"/>
          <a:chOff x="0" y="0"/>
          <a:chExt cx="0" cy="0"/>
        </a:xfrm>
      </p:grpSpPr>
      <p:sp>
        <p:nvSpPr>
          <p:cNvPr id="398" name="Google Shape;398;p52"/>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399" name="Google Shape;399;p5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52"/>
          <p:cNvSpPr txBox="1"/>
          <p:nvPr>
            <p:ph idx="1" type="subTitle"/>
          </p:nvPr>
        </p:nvSpPr>
        <p:spPr>
          <a:xfrm>
            <a:off x="431725" y="1797275"/>
            <a:ext cx="2996100" cy="1876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1" name="Google Shape;401;p52"/>
          <p:cNvSpPr txBox="1"/>
          <p:nvPr>
            <p:ph idx="2" type="body"/>
          </p:nvPr>
        </p:nvSpPr>
        <p:spPr>
          <a:xfrm>
            <a:off x="3427825" y="1797275"/>
            <a:ext cx="5284500" cy="1876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2" name="Google Shape;402;p5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03" name="Google Shape;403;p5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2 definitions">
  <p:cSld name="SECTION_HEADER_1_1_3_2">
    <p:spTree>
      <p:nvGrpSpPr>
        <p:cNvPr id="404" name="Shape 404"/>
        <p:cNvGrpSpPr/>
        <p:nvPr/>
      </p:nvGrpSpPr>
      <p:grpSpPr>
        <a:xfrm>
          <a:off x="0" y="0"/>
          <a:ext cx="0" cy="0"/>
          <a:chOff x="0" y="0"/>
          <a:chExt cx="0" cy="0"/>
        </a:xfrm>
      </p:grpSpPr>
      <p:sp>
        <p:nvSpPr>
          <p:cNvPr id="405" name="Google Shape;405;p5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06" name="Google Shape;406;p53"/>
          <p:cNvSpPr txBox="1"/>
          <p:nvPr>
            <p:ph idx="1" type="body"/>
          </p:nvPr>
        </p:nvSpPr>
        <p:spPr>
          <a:xfrm>
            <a:off x="3427825" y="111835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7" name="Google Shape;407;p5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3"/>
          <p:cNvSpPr txBox="1"/>
          <p:nvPr>
            <p:ph idx="2" type="subTitle"/>
          </p:nvPr>
        </p:nvSpPr>
        <p:spPr>
          <a:xfrm>
            <a:off x="431725" y="1118338"/>
            <a:ext cx="2996100" cy="1552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9" name="Google Shape;409;p53"/>
          <p:cNvSpPr txBox="1"/>
          <p:nvPr>
            <p:ph idx="3" type="subTitle"/>
          </p:nvPr>
        </p:nvSpPr>
        <p:spPr>
          <a:xfrm>
            <a:off x="431725" y="2890790"/>
            <a:ext cx="2996100" cy="15522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10" name="Google Shape;410;p53"/>
          <p:cNvSpPr txBox="1"/>
          <p:nvPr>
            <p:ph idx="4" type="body"/>
          </p:nvPr>
        </p:nvSpPr>
        <p:spPr>
          <a:xfrm>
            <a:off x="3427825" y="289080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1" name="Google Shape;411;p53"/>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12" name="Google Shape;412;p5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3 definitions">
  <p:cSld name="SECTION_HEADER_1_1_3_1_1">
    <p:spTree>
      <p:nvGrpSpPr>
        <p:cNvPr id="413" name="Shape 413"/>
        <p:cNvGrpSpPr/>
        <p:nvPr/>
      </p:nvGrpSpPr>
      <p:grpSpPr>
        <a:xfrm>
          <a:off x="0" y="0"/>
          <a:ext cx="0" cy="0"/>
          <a:chOff x="0" y="0"/>
          <a:chExt cx="0" cy="0"/>
        </a:xfrm>
      </p:grpSpPr>
      <p:sp>
        <p:nvSpPr>
          <p:cNvPr id="414" name="Google Shape;414;p54"/>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15" name="Google Shape;415;p54"/>
          <p:cNvSpPr txBox="1"/>
          <p:nvPr>
            <p:ph idx="1" type="body"/>
          </p:nvPr>
        </p:nvSpPr>
        <p:spPr>
          <a:xfrm>
            <a:off x="5507425" y="3434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6" name="Google Shape;416;p5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4"/>
          <p:cNvSpPr txBox="1"/>
          <p:nvPr>
            <p:ph idx="2" type="subTitle"/>
          </p:nvPr>
        </p:nvSpPr>
        <p:spPr>
          <a:xfrm>
            <a:off x="3690300" y="343475"/>
            <a:ext cx="1817100" cy="12639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8" name="Google Shape;418;p54"/>
          <p:cNvSpPr txBox="1"/>
          <p:nvPr>
            <p:ph idx="3" type="subTitle"/>
          </p:nvPr>
        </p:nvSpPr>
        <p:spPr>
          <a:xfrm>
            <a:off x="3690300" y="1748786"/>
            <a:ext cx="1817100" cy="12639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9" name="Google Shape;419;p54"/>
          <p:cNvSpPr txBox="1"/>
          <p:nvPr>
            <p:ph idx="4" type="subTitle"/>
          </p:nvPr>
        </p:nvSpPr>
        <p:spPr>
          <a:xfrm>
            <a:off x="431725" y="2726875"/>
            <a:ext cx="28266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0" name="Google Shape;420;p54"/>
          <p:cNvSpPr txBox="1"/>
          <p:nvPr>
            <p:ph idx="5" type="subTitle"/>
          </p:nvPr>
        </p:nvSpPr>
        <p:spPr>
          <a:xfrm>
            <a:off x="3690300" y="3154097"/>
            <a:ext cx="1817100" cy="1263900"/>
          </a:xfrm>
          <a:prstGeom prst="rect">
            <a:avLst/>
          </a:prstGeom>
          <a:solidFill>
            <a:schemeClr val="accent3"/>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21" name="Google Shape;421;p54"/>
          <p:cNvSpPr txBox="1"/>
          <p:nvPr>
            <p:ph idx="6" type="body"/>
          </p:nvPr>
        </p:nvSpPr>
        <p:spPr>
          <a:xfrm>
            <a:off x="5507425" y="17487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2" name="Google Shape;422;p54"/>
          <p:cNvSpPr txBox="1"/>
          <p:nvPr>
            <p:ph idx="7" type="body"/>
          </p:nvPr>
        </p:nvSpPr>
        <p:spPr>
          <a:xfrm>
            <a:off x="5507425" y="31540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3" name="Google Shape;423;p54"/>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24" name="Google Shape;424;p54"/>
          <p:cNvSpPr txBox="1"/>
          <p:nvPr>
            <p:ph type="title"/>
          </p:nvPr>
        </p:nvSpPr>
        <p:spPr>
          <a:xfrm>
            <a:off x="431725" y="1572375"/>
            <a:ext cx="28266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4 definitions">
  <p:cSld name="SECTION_HEADER_1_1_2_1_1">
    <p:spTree>
      <p:nvGrpSpPr>
        <p:cNvPr id="425" name="Shape 425"/>
        <p:cNvGrpSpPr/>
        <p:nvPr/>
      </p:nvGrpSpPr>
      <p:grpSpPr>
        <a:xfrm>
          <a:off x="0" y="0"/>
          <a:ext cx="0" cy="0"/>
          <a:chOff x="0" y="0"/>
          <a:chExt cx="0" cy="0"/>
        </a:xfrm>
      </p:grpSpPr>
      <p:sp>
        <p:nvSpPr>
          <p:cNvPr id="426" name="Google Shape;426;p55"/>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27" name="Google Shape;427;p55"/>
          <p:cNvSpPr txBox="1"/>
          <p:nvPr>
            <p:ph idx="1" type="body"/>
          </p:nvPr>
        </p:nvSpPr>
        <p:spPr>
          <a:xfrm>
            <a:off x="4681550" y="1152975"/>
            <a:ext cx="4030800" cy="1552200"/>
          </a:xfrm>
          <a:prstGeom prst="rect">
            <a:avLst/>
          </a:prstGeom>
          <a:solidFill>
            <a:schemeClr val="accent2"/>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8" name="Google Shape;428;p55"/>
          <p:cNvSpPr txBox="1"/>
          <p:nvPr>
            <p:ph idx="2" type="body"/>
          </p:nvPr>
        </p:nvSpPr>
        <p:spPr>
          <a:xfrm>
            <a:off x="4681550" y="2870000"/>
            <a:ext cx="4030800" cy="1552200"/>
          </a:xfrm>
          <a:prstGeom prst="rect">
            <a:avLst/>
          </a:prstGeom>
          <a:solidFill>
            <a:schemeClr val="accent5"/>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9" name="Google Shape;429;p55"/>
          <p:cNvSpPr txBox="1"/>
          <p:nvPr>
            <p:ph idx="3" type="body"/>
          </p:nvPr>
        </p:nvSpPr>
        <p:spPr>
          <a:xfrm>
            <a:off x="431825" y="2870000"/>
            <a:ext cx="4030800" cy="1552200"/>
          </a:xfrm>
          <a:prstGeom prst="rect">
            <a:avLst/>
          </a:prstGeom>
          <a:solidFill>
            <a:schemeClr val="accent3"/>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0" name="Google Shape;430;p55"/>
          <p:cNvSpPr txBox="1"/>
          <p:nvPr>
            <p:ph idx="4" type="body"/>
          </p:nvPr>
        </p:nvSpPr>
        <p:spPr>
          <a:xfrm>
            <a:off x="431825" y="1152975"/>
            <a:ext cx="4030800" cy="1552200"/>
          </a:xfrm>
          <a:prstGeom prst="rect">
            <a:avLst/>
          </a:prstGeom>
          <a:solidFill>
            <a:schemeClr val="accent1"/>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1" name="Google Shape;431;p5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ph idx="5" type="subTitle"/>
          </p:nvPr>
        </p:nvSpPr>
        <p:spPr>
          <a:xfrm>
            <a:off x="431725"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SzPts val="1400"/>
              <a:buNone/>
              <a:defRPr b="1" sz="1400">
                <a:solidFill>
                  <a:schemeClr val="accent1"/>
                </a:solidFill>
              </a:defRPr>
            </a:lvl1pPr>
            <a:lvl2pPr lvl="1" rtl="0" algn="ctr">
              <a:spcBef>
                <a:spcPts val="1000"/>
              </a:spcBef>
              <a:spcAft>
                <a:spcPts val="0"/>
              </a:spcAft>
              <a:buSzPts val="1400"/>
              <a:buNone/>
              <a:defRPr b="1" sz="1400">
                <a:solidFill>
                  <a:schemeClr val="accent1"/>
                </a:solidFill>
              </a:defRPr>
            </a:lvl2pPr>
            <a:lvl3pPr lvl="2" rtl="0" algn="ctr">
              <a:spcBef>
                <a:spcPts val="1000"/>
              </a:spcBef>
              <a:spcAft>
                <a:spcPts val="0"/>
              </a:spcAft>
              <a:buSzPts val="1400"/>
              <a:buNone/>
              <a:defRPr b="1" sz="1400">
                <a:solidFill>
                  <a:schemeClr val="accent1"/>
                </a:solidFill>
              </a:defRPr>
            </a:lvl3pPr>
            <a:lvl4pPr lvl="3" rtl="0" algn="ctr">
              <a:spcBef>
                <a:spcPts val="1000"/>
              </a:spcBef>
              <a:spcAft>
                <a:spcPts val="0"/>
              </a:spcAft>
              <a:buSzPts val="1400"/>
              <a:buNone/>
              <a:defRPr b="1" sz="1400">
                <a:solidFill>
                  <a:schemeClr val="accent1"/>
                </a:solidFill>
              </a:defRPr>
            </a:lvl4pPr>
            <a:lvl5pPr lvl="4" rtl="0" algn="ctr">
              <a:spcBef>
                <a:spcPts val="1000"/>
              </a:spcBef>
              <a:spcAft>
                <a:spcPts val="0"/>
              </a:spcAft>
              <a:buSzPts val="1400"/>
              <a:buNone/>
              <a:defRPr b="1" sz="1400">
                <a:solidFill>
                  <a:schemeClr val="accent1"/>
                </a:solidFill>
              </a:defRPr>
            </a:lvl5pPr>
            <a:lvl6pPr lvl="5" rtl="0" algn="ctr">
              <a:spcBef>
                <a:spcPts val="1000"/>
              </a:spcBef>
              <a:spcAft>
                <a:spcPts val="0"/>
              </a:spcAft>
              <a:buSzPts val="1400"/>
              <a:buNone/>
              <a:defRPr b="1" sz="1400">
                <a:solidFill>
                  <a:schemeClr val="accent1"/>
                </a:solidFill>
              </a:defRPr>
            </a:lvl6pPr>
            <a:lvl7pPr lvl="6" rtl="0" algn="ctr">
              <a:spcBef>
                <a:spcPts val="1000"/>
              </a:spcBef>
              <a:spcAft>
                <a:spcPts val="0"/>
              </a:spcAft>
              <a:buSzPts val="1400"/>
              <a:buNone/>
              <a:defRPr b="1" sz="1400">
                <a:solidFill>
                  <a:schemeClr val="accent1"/>
                </a:solidFill>
              </a:defRPr>
            </a:lvl7pPr>
            <a:lvl8pPr lvl="7" rtl="0" algn="ctr">
              <a:spcBef>
                <a:spcPts val="1000"/>
              </a:spcBef>
              <a:spcAft>
                <a:spcPts val="0"/>
              </a:spcAft>
              <a:buSzPts val="1400"/>
              <a:buNone/>
              <a:defRPr b="1" sz="1400">
                <a:solidFill>
                  <a:schemeClr val="accent1"/>
                </a:solidFill>
              </a:defRPr>
            </a:lvl8pPr>
            <a:lvl9pPr lvl="8" rtl="0" algn="ctr">
              <a:spcBef>
                <a:spcPts val="1000"/>
              </a:spcBef>
              <a:spcAft>
                <a:spcPts val="1000"/>
              </a:spcAft>
              <a:buSzPts val="1400"/>
              <a:buNone/>
              <a:defRPr b="1" sz="1400">
                <a:solidFill>
                  <a:schemeClr val="accent1"/>
                </a:solidFill>
              </a:defRPr>
            </a:lvl9pPr>
          </a:lstStyle>
          <a:p/>
        </p:txBody>
      </p:sp>
      <p:sp>
        <p:nvSpPr>
          <p:cNvPr id="433" name="Google Shape;433;p55"/>
          <p:cNvSpPr txBox="1"/>
          <p:nvPr>
            <p:ph idx="6" type="subTitle"/>
          </p:nvPr>
        </p:nvSpPr>
        <p:spPr>
          <a:xfrm>
            <a:off x="4681551"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400"/>
              <a:buNone/>
              <a:defRPr b="1" sz="1400">
                <a:solidFill>
                  <a:schemeClr val="accent2"/>
                </a:solidFill>
              </a:defRPr>
            </a:lvl1pPr>
            <a:lvl2pPr lvl="1" rtl="0" algn="ctr">
              <a:spcBef>
                <a:spcPts val="1000"/>
              </a:spcBef>
              <a:spcAft>
                <a:spcPts val="0"/>
              </a:spcAft>
              <a:buClr>
                <a:schemeClr val="accent2"/>
              </a:buClr>
              <a:buSzPts val="1400"/>
              <a:buNone/>
              <a:defRPr b="1" sz="1400">
                <a:solidFill>
                  <a:schemeClr val="accent2"/>
                </a:solidFill>
              </a:defRPr>
            </a:lvl2pPr>
            <a:lvl3pPr lvl="2" rtl="0" algn="ctr">
              <a:spcBef>
                <a:spcPts val="1000"/>
              </a:spcBef>
              <a:spcAft>
                <a:spcPts val="0"/>
              </a:spcAft>
              <a:buClr>
                <a:schemeClr val="accent2"/>
              </a:buClr>
              <a:buSzPts val="1400"/>
              <a:buNone/>
              <a:defRPr b="1" sz="1400">
                <a:solidFill>
                  <a:schemeClr val="accent2"/>
                </a:solidFill>
              </a:defRPr>
            </a:lvl3pPr>
            <a:lvl4pPr lvl="3" rtl="0" algn="ctr">
              <a:spcBef>
                <a:spcPts val="1000"/>
              </a:spcBef>
              <a:spcAft>
                <a:spcPts val="0"/>
              </a:spcAft>
              <a:buClr>
                <a:schemeClr val="accent2"/>
              </a:buClr>
              <a:buSzPts val="1400"/>
              <a:buNone/>
              <a:defRPr b="1" sz="1400">
                <a:solidFill>
                  <a:schemeClr val="accent2"/>
                </a:solidFill>
              </a:defRPr>
            </a:lvl4pPr>
            <a:lvl5pPr lvl="4" rtl="0" algn="ctr">
              <a:spcBef>
                <a:spcPts val="1000"/>
              </a:spcBef>
              <a:spcAft>
                <a:spcPts val="0"/>
              </a:spcAft>
              <a:buClr>
                <a:schemeClr val="accent2"/>
              </a:buClr>
              <a:buSzPts val="1400"/>
              <a:buNone/>
              <a:defRPr b="1" sz="1400">
                <a:solidFill>
                  <a:schemeClr val="accent2"/>
                </a:solidFill>
              </a:defRPr>
            </a:lvl5pPr>
            <a:lvl6pPr lvl="5" rtl="0" algn="ctr">
              <a:spcBef>
                <a:spcPts val="1000"/>
              </a:spcBef>
              <a:spcAft>
                <a:spcPts val="0"/>
              </a:spcAft>
              <a:buClr>
                <a:schemeClr val="accent2"/>
              </a:buClr>
              <a:buSzPts val="1400"/>
              <a:buNone/>
              <a:defRPr b="1" sz="1400">
                <a:solidFill>
                  <a:schemeClr val="accent2"/>
                </a:solidFill>
              </a:defRPr>
            </a:lvl6pPr>
            <a:lvl7pPr lvl="6" rtl="0" algn="ctr">
              <a:spcBef>
                <a:spcPts val="1000"/>
              </a:spcBef>
              <a:spcAft>
                <a:spcPts val="0"/>
              </a:spcAft>
              <a:buClr>
                <a:schemeClr val="accent2"/>
              </a:buClr>
              <a:buSzPts val="1400"/>
              <a:buNone/>
              <a:defRPr b="1" sz="1400">
                <a:solidFill>
                  <a:schemeClr val="accent2"/>
                </a:solidFill>
              </a:defRPr>
            </a:lvl7pPr>
            <a:lvl8pPr lvl="7" rtl="0" algn="ctr">
              <a:spcBef>
                <a:spcPts val="1000"/>
              </a:spcBef>
              <a:spcAft>
                <a:spcPts val="0"/>
              </a:spcAft>
              <a:buClr>
                <a:schemeClr val="accent2"/>
              </a:buClr>
              <a:buSzPts val="1400"/>
              <a:buNone/>
              <a:defRPr b="1" sz="1400">
                <a:solidFill>
                  <a:schemeClr val="accent2"/>
                </a:solidFill>
              </a:defRPr>
            </a:lvl8pPr>
            <a:lvl9pPr lvl="8" rtl="0" algn="ctr">
              <a:spcBef>
                <a:spcPts val="1000"/>
              </a:spcBef>
              <a:spcAft>
                <a:spcPts val="1000"/>
              </a:spcAft>
              <a:buClr>
                <a:schemeClr val="accent2"/>
              </a:buClr>
              <a:buSzPts val="1400"/>
              <a:buNone/>
              <a:defRPr b="1" sz="1400">
                <a:solidFill>
                  <a:schemeClr val="accent2"/>
                </a:solidFill>
              </a:defRPr>
            </a:lvl9pPr>
          </a:lstStyle>
          <a:p/>
        </p:txBody>
      </p:sp>
      <p:sp>
        <p:nvSpPr>
          <p:cNvPr id="434" name="Google Shape;434;p55"/>
          <p:cNvSpPr txBox="1"/>
          <p:nvPr>
            <p:ph idx="7" type="subTitle"/>
          </p:nvPr>
        </p:nvSpPr>
        <p:spPr>
          <a:xfrm>
            <a:off x="431775"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400"/>
              <a:buNone/>
              <a:defRPr b="1" sz="1400">
                <a:solidFill>
                  <a:schemeClr val="accent3"/>
                </a:solidFill>
              </a:defRPr>
            </a:lvl1pPr>
            <a:lvl2pPr lvl="1" rtl="0" algn="ctr">
              <a:spcBef>
                <a:spcPts val="1000"/>
              </a:spcBef>
              <a:spcAft>
                <a:spcPts val="0"/>
              </a:spcAft>
              <a:buClr>
                <a:schemeClr val="accent3"/>
              </a:buClr>
              <a:buSzPts val="1400"/>
              <a:buNone/>
              <a:defRPr b="1" sz="1400">
                <a:solidFill>
                  <a:schemeClr val="accent3"/>
                </a:solidFill>
              </a:defRPr>
            </a:lvl2pPr>
            <a:lvl3pPr lvl="2" rtl="0" algn="ctr">
              <a:spcBef>
                <a:spcPts val="1000"/>
              </a:spcBef>
              <a:spcAft>
                <a:spcPts val="0"/>
              </a:spcAft>
              <a:buClr>
                <a:schemeClr val="accent3"/>
              </a:buClr>
              <a:buSzPts val="1400"/>
              <a:buNone/>
              <a:defRPr b="1" sz="1400">
                <a:solidFill>
                  <a:schemeClr val="accent3"/>
                </a:solidFill>
              </a:defRPr>
            </a:lvl3pPr>
            <a:lvl4pPr lvl="3" rtl="0" algn="ctr">
              <a:spcBef>
                <a:spcPts val="1000"/>
              </a:spcBef>
              <a:spcAft>
                <a:spcPts val="0"/>
              </a:spcAft>
              <a:buClr>
                <a:schemeClr val="accent3"/>
              </a:buClr>
              <a:buSzPts val="1400"/>
              <a:buNone/>
              <a:defRPr b="1" sz="1400">
                <a:solidFill>
                  <a:schemeClr val="accent3"/>
                </a:solidFill>
              </a:defRPr>
            </a:lvl4pPr>
            <a:lvl5pPr lvl="4" rtl="0" algn="ctr">
              <a:spcBef>
                <a:spcPts val="1000"/>
              </a:spcBef>
              <a:spcAft>
                <a:spcPts val="0"/>
              </a:spcAft>
              <a:buClr>
                <a:schemeClr val="accent3"/>
              </a:buClr>
              <a:buSzPts val="1400"/>
              <a:buNone/>
              <a:defRPr b="1" sz="1400">
                <a:solidFill>
                  <a:schemeClr val="accent3"/>
                </a:solidFill>
              </a:defRPr>
            </a:lvl5pPr>
            <a:lvl6pPr lvl="5" rtl="0" algn="ctr">
              <a:spcBef>
                <a:spcPts val="1000"/>
              </a:spcBef>
              <a:spcAft>
                <a:spcPts val="0"/>
              </a:spcAft>
              <a:buClr>
                <a:schemeClr val="accent3"/>
              </a:buClr>
              <a:buSzPts val="1400"/>
              <a:buNone/>
              <a:defRPr b="1" sz="1400">
                <a:solidFill>
                  <a:schemeClr val="accent3"/>
                </a:solidFill>
              </a:defRPr>
            </a:lvl6pPr>
            <a:lvl7pPr lvl="6" rtl="0" algn="ctr">
              <a:spcBef>
                <a:spcPts val="1000"/>
              </a:spcBef>
              <a:spcAft>
                <a:spcPts val="0"/>
              </a:spcAft>
              <a:buClr>
                <a:schemeClr val="accent3"/>
              </a:buClr>
              <a:buSzPts val="1400"/>
              <a:buNone/>
              <a:defRPr b="1" sz="1400">
                <a:solidFill>
                  <a:schemeClr val="accent3"/>
                </a:solidFill>
              </a:defRPr>
            </a:lvl7pPr>
            <a:lvl8pPr lvl="7" rtl="0" algn="ctr">
              <a:spcBef>
                <a:spcPts val="1000"/>
              </a:spcBef>
              <a:spcAft>
                <a:spcPts val="0"/>
              </a:spcAft>
              <a:buClr>
                <a:schemeClr val="accent3"/>
              </a:buClr>
              <a:buSzPts val="1400"/>
              <a:buNone/>
              <a:defRPr b="1" sz="1400">
                <a:solidFill>
                  <a:schemeClr val="accent3"/>
                </a:solidFill>
              </a:defRPr>
            </a:lvl8pPr>
            <a:lvl9pPr lvl="8" rtl="0" algn="ctr">
              <a:spcBef>
                <a:spcPts val="1000"/>
              </a:spcBef>
              <a:spcAft>
                <a:spcPts val="1000"/>
              </a:spcAft>
              <a:buClr>
                <a:schemeClr val="accent3"/>
              </a:buClr>
              <a:buSzPts val="1400"/>
              <a:buNone/>
              <a:defRPr b="1" sz="1400">
                <a:solidFill>
                  <a:schemeClr val="accent3"/>
                </a:solidFill>
              </a:defRPr>
            </a:lvl9pPr>
          </a:lstStyle>
          <a:p/>
        </p:txBody>
      </p:sp>
      <p:sp>
        <p:nvSpPr>
          <p:cNvPr id="435" name="Google Shape;435;p55"/>
          <p:cNvSpPr txBox="1"/>
          <p:nvPr>
            <p:ph idx="8" type="subTitle"/>
          </p:nvPr>
        </p:nvSpPr>
        <p:spPr>
          <a:xfrm>
            <a:off x="4681550"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400"/>
              <a:buNone/>
              <a:defRPr b="1" sz="1400">
                <a:solidFill>
                  <a:schemeClr val="accent5"/>
                </a:solidFill>
              </a:defRPr>
            </a:lvl1pPr>
            <a:lvl2pPr lvl="1" rtl="0" algn="ctr">
              <a:spcBef>
                <a:spcPts val="1000"/>
              </a:spcBef>
              <a:spcAft>
                <a:spcPts val="0"/>
              </a:spcAft>
              <a:buClr>
                <a:schemeClr val="accent5"/>
              </a:buClr>
              <a:buSzPts val="1400"/>
              <a:buNone/>
              <a:defRPr b="1" sz="1400">
                <a:solidFill>
                  <a:schemeClr val="accent5"/>
                </a:solidFill>
              </a:defRPr>
            </a:lvl2pPr>
            <a:lvl3pPr lvl="2" rtl="0" algn="ctr">
              <a:spcBef>
                <a:spcPts val="1000"/>
              </a:spcBef>
              <a:spcAft>
                <a:spcPts val="0"/>
              </a:spcAft>
              <a:buClr>
                <a:schemeClr val="accent5"/>
              </a:buClr>
              <a:buSzPts val="1400"/>
              <a:buNone/>
              <a:defRPr b="1" sz="1400">
                <a:solidFill>
                  <a:schemeClr val="accent5"/>
                </a:solidFill>
              </a:defRPr>
            </a:lvl3pPr>
            <a:lvl4pPr lvl="3" rtl="0" algn="ctr">
              <a:spcBef>
                <a:spcPts val="1000"/>
              </a:spcBef>
              <a:spcAft>
                <a:spcPts val="0"/>
              </a:spcAft>
              <a:buClr>
                <a:schemeClr val="accent5"/>
              </a:buClr>
              <a:buSzPts val="1400"/>
              <a:buNone/>
              <a:defRPr b="1" sz="1400">
                <a:solidFill>
                  <a:schemeClr val="accent5"/>
                </a:solidFill>
              </a:defRPr>
            </a:lvl4pPr>
            <a:lvl5pPr lvl="4" rtl="0" algn="ctr">
              <a:spcBef>
                <a:spcPts val="1000"/>
              </a:spcBef>
              <a:spcAft>
                <a:spcPts val="0"/>
              </a:spcAft>
              <a:buClr>
                <a:schemeClr val="accent5"/>
              </a:buClr>
              <a:buSzPts val="1400"/>
              <a:buNone/>
              <a:defRPr b="1" sz="1400">
                <a:solidFill>
                  <a:schemeClr val="accent5"/>
                </a:solidFill>
              </a:defRPr>
            </a:lvl5pPr>
            <a:lvl6pPr lvl="5" rtl="0" algn="ctr">
              <a:spcBef>
                <a:spcPts val="1000"/>
              </a:spcBef>
              <a:spcAft>
                <a:spcPts val="0"/>
              </a:spcAft>
              <a:buClr>
                <a:schemeClr val="accent5"/>
              </a:buClr>
              <a:buSzPts val="1400"/>
              <a:buNone/>
              <a:defRPr b="1" sz="1400">
                <a:solidFill>
                  <a:schemeClr val="accent5"/>
                </a:solidFill>
              </a:defRPr>
            </a:lvl6pPr>
            <a:lvl7pPr lvl="6" rtl="0" algn="ctr">
              <a:spcBef>
                <a:spcPts val="1000"/>
              </a:spcBef>
              <a:spcAft>
                <a:spcPts val="0"/>
              </a:spcAft>
              <a:buClr>
                <a:schemeClr val="accent5"/>
              </a:buClr>
              <a:buSzPts val="1400"/>
              <a:buNone/>
              <a:defRPr b="1" sz="1400">
                <a:solidFill>
                  <a:schemeClr val="accent5"/>
                </a:solidFill>
              </a:defRPr>
            </a:lvl7pPr>
            <a:lvl8pPr lvl="7" rtl="0" algn="ctr">
              <a:spcBef>
                <a:spcPts val="1000"/>
              </a:spcBef>
              <a:spcAft>
                <a:spcPts val="0"/>
              </a:spcAft>
              <a:buClr>
                <a:schemeClr val="accent5"/>
              </a:buClr>
              <a:buSzPts val="1400"/>
              <a:buNone/>
              <a:defRPr b="1" sz="1400">
                <a:solidFill>
                  <a:schemeClr val="accent5"/>
                </a:solidFill>
              </a:defRPr>
            </a:lvl8pPr>
            <a:lvl9pPr lvl="8" rtl="0" algn="ctr">
              <a:spcBef>
                <a:spcPts val="1000"/>
              </a:spcBef>
              <a:spcAft>
                <a:spcPts val="1000"/>
              </a:spcAft>
              <a:buClr>
                <a:schemeClr val="accent5"/>
              </a:buClr>
              <a:buSzPts val="1400"/>
              <a:buNone/>
              <a:defRPr b="1" sz="1400">
                <a:solidFill>
                  <a:schemeClr val="accent5"/>
                </a:solidFill>
              </a:defRPr>
            </a:lvl9pPr>
          </a:lstStyle>
          <a:p/>
        </p:txBody>
      </p:sp>
      <p:sp>
        <p:nvSpPr>
          <p:cNvPr id="436" name="Google Shape;436;p55"/>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37" name="Google Shape;437;p5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2 boxes">
  <p:cSld name="SECTION_HEADER_1_1_1_1_2_1">
    <p:spTree>
      <p:nvGrpSpPr>
        <p:cNvPr id="438" name="Shape 438"/>
        <p:cNvGrpSpPr/>
        <p:nvPr/>
      </p:nvGrpSpPr>
      <p:grpSpPr>
        <a:xfrm>
          <a:off x="0" y="0"/>
          <a:ext cx="0" cy="0"/>
          <a:chOff x="0" y="0"/>
          <a:chExt cx="0" cy="0"/>
        </a:xfrm>
      </p:grpSpPr>
      <p:sp>
        <p:nvSpPr>
          <p:cNvPr id="439" name="Google Shape;439;p5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56"/>
          <p:cNvSpPr txBox="1"/>
          <p:nvPr>
            <p:ph idx="1" type="subTitle"/>
          </p:nvPr>
        </p:nvSpPr>
        <p:spPr>
          <a:xfrm>
            <a:off x="431725" y="1365975"/>
            <a:ext cx="4030800" cy="2949000"/>
          </a:xfrm>
          <a:prstGeom prst="rect">
            <a:avLst/>
          </a:prstGeom>
          <a:solidFill>
            <a:schemeClr val="accent1"/>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1" name="Google Shape;441;p56"/>
          <p:cNvSpPr txBox="1"/>
          <p:nvPr>
            <p:ph idx="2" type="subTitle"/>
          </p:nvPr>
        </p:nvSpPr>
        <p:spPr>
          <a:xfrm>
            <a:off x="4681525" y="1365975"/>
            <a:ext cx="4030800" cy="2949000"/>
          </a:xfrm>
          <a:prstGeom prst="rect">
            <a:avLst/>
          </a:prstGeom>
          <a:solidFill>
            <a:schemeClr val="accent2"/>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2" name="Google Shape;442;p5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43" name="Google Shape;443;p5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4 boxes">
  <p:cSld name="SECTION_HEADER_1_1_1_1_3_1">
    <p:spTree>
      <p:nvGrpSpPr>
        <p:cNvPr id="444" name="Shape 444"/>
        <p:cNvGrpSpPr/>
        <p:nvPr/>
      </p:nvGrpSpPr>
      <p:grpSpPr>
        <a:xfrm>
          <a:off x="0" y="0"/>
          <a:ext cx="0" cy="0"/>
          <a:chOff x="0" y="0"/>
          <a:chExt cx="0" cy="0"/>
        </a:xfrm>
      </p:grpSpPr>
      <p:sp>
        <p:nvSpPr>
          <p:cNvPr id="445" name="Google Shape;445;p5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ph idx="1" type="subTitle"/>
          </p:nvPr>
        </p:nvSpPr>
        <p:spPr>
          <a:xfrm>
            <a:off x="431725"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47" name="Google Shape;447;p57"/>
          <p:cNvSpPr txBox="1"/>
          <p:nvPr>
            <p:ph idx="2" type="subTitle"/>
          </p:nvPr>
        </p:nvSpPr>
        <p:spPr>
          <a:xfrm>
            <a:off x="4681529"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48" name="Google Shape;448;p57"/>
          <p:cNvSpPr txBox="1"/>
          <p:nvPr>
            <p:ph idx="3" type="subTitle"/>
          </p:nvPr>
        </p:nvSpPr>
        <p:spPr>
          <a:xfrm>
            <a:off x="431725"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49" name="Google Shape;449;p57"/>
          <p:cNvSpPr txBox="1"/>
          <p:nvPr>
            <p:ph idx="4" type="subTitle"/>
          </p:nvPr>
        </p:nvSpPr>
        <p:spPr>
          <a:xfrm>
            <a:off x="4681529"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0" name="Google Shape;450;p5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51" name="Google Shape;451;p5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5 boxes">
  <p:cSld name="SECTION_HEADER_1_1_1_1_1_1">
    <p:spTree>
      <p:nvGrpSpPr>
        <p:cNvPr id="452" name="Shape 452"/>
        <p:cNvGrpSpPr/>
        <p:nvPr/>
      </p:nvGrpSpPr>
      <p:grpSpPr>
        <a:xfrm>
          <a:off x="0" y="0"/>
          <a:ext cx="0" cy="0"/>
          <a:chOff x="0" y="0"/>
          <a:chExt cx="0" cy="0"/>
        </a:xfrm>
      </p:grpSpPr>
      <p:sp>
        <p:nvSpPr>
          <p:cNvPr id="453" name="Google Shape;453;p5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58"/>
          <p:cNvSpPr txBox="1"/>
          <p:nvPr>
            <p:ph idx="1" type="subTitle"/>
          </p:nvPr>
        </p:nvSpPr>
        <p:spPr>
          <a:xfrm>
            <a:off x="431725"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55" name="Google Shape;455;p58"/>
          <p:cNvSpPr txBox="1"/>
          <p:nvPr>
            <p:ph idx="2" type="subTitle"/>
          </p:nvPr>
        </p:nvSpPr>
        <p:spPr>
          <a:xfrm>
            <a:off x="3256073"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56" name="Google Shape;456;p58"/>
          <p:cNvSpPr txBox="1"/>
          <p:nvPr>
            <p:ph idx="3" type="subTitle"/>
          </p:nvPr>
        </p:nvSpPr>
        <p:spPr>
          <a:xfrm>
            <a:off x="1838325"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7" name="Google Shape;457;p58"/>
          <p:cNvSpPr txBox="1"/>
          <p:nvPr>
            <p:ph idx="4" type="subTitle"/>
          </p:nvPr>
        </p:nvSpPr>
        <p:spPr>
          <a:xfrm>
            <a:off x="4673770"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1pPr>
            <a:lvl2pPr lvl="1"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2pPr>
            <a:lvl3pPr lvl="2"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3pPr>
            <a:lvl4pPr lvl="3"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4pPr>
            <a:lvl5pPr lvl="4"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5pPr>
            <a:lvl6pPr lvl="5"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6pPr>
            <a:lvl7pPr lvl="6"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7pPr>
            <a:lvl8pPr lvl="7"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8pPr>
            <a:lvl9pPr lvl="8" rtl="0" algn="ctr">
              <a:spcBef>
                <a:spcPts val="1000"/>
              </a:spcBef>
              <a:spcAft>
                <a:spcPts val="1000"/>
              </a:spcAft>
              <a:buClr>
                <a:schemeClr val="accent4"/>
              </a:buClr>
              <a:buSzPts val="1800"/>
              <a:buFont typeface="Inter Black"/>
              <a:buNone/>
              <a:defRPr sz="1800">
                <a:solidFill>
                  <a:schemeClr val="accent4"/>
                </a:solidFill>
                <a:latin typeface="Inter Black"/>
                <a:ea typeface="Inter Black"/>
                <a:cs typeface="Inter Black"/>
                <a:sym typeface="Inter Black"/>
              </a:defRPr>
            </a:lvl9pPr>
          </a:lstStyle>
          <a:p/>
        </p:txBody>
      </p:sp>
      <p:sp>
        <p:nvSpPr>
          <p:cNvPr id="458" name="Google Shape;458;p58"/>
          <p:cNvSpPr txBox="1"/>
          <p:nvPr>
            <p:ph idx="5" type="subTitle"/>
          </p:nvPr>
        </p:nvSpPr>
        <p:spPr>
          <a:xfrm>
            <a:off x="6080420"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59" name="Google Shape;459;p58"/>
          <p:cNvSpPr txBox="1"/>
          <p:nvPr>
            <p:ph idx="6"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60" name="Google Shape;460;p5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subtitle, body">
  <p:cSld name="TITLE_AND_BODY_3_1_1_1_1_1_1">
    <p:spTree>
      <p:nvGrpSpPr>
        <p:cNvPr id="461" name="Shape 461"/>
        <p:cNvGrpSpPr/>
        <p:nvPr/>
      </p:nvGrpSpPr>
      <p:grpSpPr>
        <a:xfrm>
          <a:off x="0" y="0"/>
          <a:ext cx="0" cy="0"/>
          <a:chOff x="0" y="0"/>
          <a:chExt cx="0" cy="0"/>
        </a:xfrm>
      </p:grpSpPr>
      <p:sp>
        <p:nvSpPr>
          <p:cNvPr id="462" name="Google Shape;462;p59"/>
          <p:cNvSpPr/>
          <p:nvPr/>
        </p:nvSpPr>
        <p:spPr>
          <a:xfrm flipH="1">
            <a:off x="0" y="-125"/>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3" name="Google Shape;463;p5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ph idx="1" type="body"/>
          </p:nvPr>
        </p:nvSpPr>
        <p:spPr>
          <a:xfrm>
            <a:off x="4498825" y="1597200"/>
            <a:ext cx="41433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Inter Black"/>
              <a:buChar char="●"/>
              <a:defRPr sz="1600">
                <a:solidFill>
                  <a:schemeClr val="accent1"/>
                </a:solidFill>
                <a:latin typeface="Inter Black"/>
                <a:ea typeface="Inter Black"/>
                <a:cs typeface="Inter Black"/>
                <a:sym typeface="Inter Black"/>
              </a:defRPr>
            </a:lvl1pPr>
            <a:lvl2pPr indent="-330200" lvl="1" marL="914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2pPr>
            <a:lvl3pPr indent="-330200" lvl="2" marL="1371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3pPr>
            <a:lvl4pPr indent="-330200" lvl="3" marL="18288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4pPr>
            <a:lvl5pPr indent="-330200" lvl="4" marL="22860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5pPr>
            <a:lvl6pPr indent="-330200" lvl="5" marL="27432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6pPr>
            <a:lvl7pPr indent="-330200" lvl="6" marL="3200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7pPr>
            <a:lvl8pPr indent="-330200" lvl="7" marL="3657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8pPr>
            <a:lvl9pPr indent="-330200" lvl="8" marL="4114800" rtl="0">
              <a:spcBef>
                <a:spcPts val="1000"/>
              </a:spcBef>
              <a:spcAft>
                <a:spcPts val="1000"/>
              </a:spcAft>
              <a:buSzPts val="1600"/>
              <a:buFont typeface="Inter Black"/>
              <a:buChar char="●"/>
              <a:defRPr>
                <a:solidFill>
                  <a:schemeClr val="accent1"/>
                </a:solidFill>
                <a:latin typeface="Inter Black"/>
                <a:ea typeface="Inter Black"/>
                <a:cs typeface="Inter Black"/>
                <a:sym typeface="Inter Black"/>
              </a:defRPr>
            </a:lvl9pPr>
          </a:lstStyle>
          <a:p/>
        </p:txBody>
      </p:sp>
      <p:pic>
        <p:nvPicPr>
          <p:cNvPr id="465" name="Google Shape;465;p59"/>
          <p:cNvPicPr preferRelativeResize="0"/>
          <p:nvPr/>
        </p:nvPicPr>
        <p:blipFill>
          <a:blip r:embed="rId2">
            <a:alphaModFix/>
          </a:blip>
          <a:stretch>
            <a:fillRect/>
          </a:stretch>
        </p:blipFill>
        <p:spPr>
          <a:xfrm>
            <a:off x="4498825" y="1152475"/>
            <a:ext cx="301158" cy="278973"/>
          </a:xfrm>
          <a:prstGeom prst="rect">
            <a:avLst/>
          </a:prstGeom>
          <a:noFill/>
          <a:ln>
            <a:noFill/>
          </a:ln>
        </p:spPr>
      </p:pic>
      <p:sp>
        <p:nvSpPr>
          <p:cNvPr id="466" name="Google Shape;466;p59"/>
          <p:cNvSpPr txBox="1"/>
          <p:nvPr>
            <p:ph idx="2" type="subTitle"/>
          </p:nvPr>
        </p:nvSpPr>
        <p:spPr>
          <a:xfrm>
            <a:off x="431725" y="1597200"/>
            <a:ext cx="3354000" cy="322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600"/>
              <a:buNone/>
              <a:defRPr b="1">
                <a:solidFill>
                  <a:schemeClr val="accent1"/>
                </a:solidFill>
              </a:defRPr>
            </a:lvl2pPr>
            <a:lvl3pPr lvl="2" rtl="0">
              <a:lnSpc>
                <a:spcPct val="100000"/>
              </a:lnSpc>
              <a:spcBef>
                <a:spcPts val="0"/>
              </a:spcBef>
              <a:spcAft>
                <a:spcPts val="0"/>
              </a:spcAft>
              <a:buSzPts val="1600"/>
              <a:buNone/>
              <a:defRPr b="1">
                <a:solidFill>
                  <a:schemeClr val="accent1"/>
                </a:solidFill>
              </a:defRPr>
            </a:lvl3pPr>
            <a:lvl4pPr lvl="3" rtl="0">
              <a:lnSpc>
                <a:spcPct val="100000"/>
              </a:lnSpc>
              <a:spcBef>
                <a:spcPts val="0"/>
              </a:spcBef>
              <a:spcAft>
                <a:spcPts val="0"/>
              </a:spcAft>
              <a:buSzPts val="1600"/>
              <a:buNone/>
              <a:defRPr b="1">
                <a:solidFill>
                  <a:schemeClr val="accent1"/>
                </a:solidFill>
              </a:defRPr>
            </a:lvl4pPr>
            <a:lvl5pPr lvl="4" rtl="0">
              <a:lnSpc>
                <a:spcPct val="100000"/>
              </a:lnSpc>
              <a:spcBef>
                <a:spcPts val="0"/>
              </a:spcBef>
              <a:spcAft>
                <a:spcPts val="0"/>
              </a:spcAft>
              <a:buSzPts val="1600"/>
              <a:buNone/>
              <a:defRPr b="1">
                <a:solidFill>
                  <a:schemeClr val="accent1"/>
                </a:solidFill>
              </a:defRPr>
            </a:lvl5pPr>
            <a:lvl6pPr lvl="5" rtl="0">
              <a:lnSpc>
                <a:spcPct val="100000"/>
              </a:lnSpc>
              <a:spcBef>
                <a:spcPts val="0"/>
              </a:spcBef>
              <a:spcAft>
                <a:spcPts val="0"/>
              </a:spcAft>
              <a:buSzPts val="1600"/>
              <a:buNone/>
              <a:defRPr b="1">
                <a:solidFill>
                  <a:schemeClr val="accent1"/>
                </a:solidFill>
              </a:defRPr>
            </a:lvl6pPr>
            <a:lvl7pPr lvl="6" rtl="0">
              <a:lnSpc>
                <a:spcPct val="100000"/>
              </a:lnSpc>
              <a:spcBef>
                <a:spcPts val="0"/>
              </a:spcBef>
              <a:spcAft>
                <a:spcPts val="0"/>
              </a:spcAft>
              <a:buSzPts val="1600"/>
              <a:buNone/>
              <a:defRPr b="1">
                <a:solidFill>
                  <a:schemeClr val="accent1"/>
                </a:solidFill>
              </a:defRPr>
            </a:lvl7pPr>
            <a:lvl8pPr lvl="7" rtl="0">
              <a:lnSpc>
                <a:spcPct val="100000"/>
              </a:lnSpc>
              <a:spcBef>
                <a:spcPts val="0"/>
              </a:spcBef>
              <a:spcAft>
                <a:spcPts val="0"/>
              </a:spcAft>
              <a:buSzPts val="1600"/>
              <a:buNone/>
              <a:defRPr b="1">
                <a:solidFill>
                  <a:schemeClr val="accent1"/>
                </a:solidFill>
              </a:defRPr>
            </a:lvl8pPr>
            <a:lvl9pPr lvl="8" rtl="0">
              <a:lnSpc>
                <a:spcPct val="100000"/>
              </a:lnSpc>
              <a:spcBef>
                <a:spcPts val="0"/>
              </a:spcBef>
              <a:spcAft>
                <a:spcPts val="0"/>
              </a:spcAft>
              <a:buSzPts val="1600"/>
              <a:buNone/>
              <a:defRPr b="1">
                <a:solidFill>
                  <a:schemeClr val="accent1"/>
                </a:solidFill>
              </a:defRPr>
            </a:lvl9pPr>
          </a:lstStyle>
          <a:p/>
        </p:txBody>
      </p:sp>
      <p:sp>
        <p:nvSpPr>
          <p:cNvPr id="467" name="Google Shape;467;p59"/>
          <p:cNvSpPr txBox="1"/>
          <p:nvPr>
            <p:ph idx="3" type="body"/>
          </p:nvPr>
        </p:nvSpPr>
        <p:spPr>
          <a:xfrm>
            <a:off x="431725" y="2019250"/>
            <a:ext cx="3354000" cy="2349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000"/>
              </a:spcBef>
              <a:spcAft>
                <a:spcPts val="0"/>
              </a:spcAft>
              <a:buClr>
                <a:schemeClr val="dk1"/>
              </a:buClr>
              <a:buSzPts val="1400"/>
              <a:buChar char="●"/>
              <a:defRPr sz="1400">
                <a:solidFill>
                  <a:schemeClr val="dk1"/>
                </a:solidFill>
              </a:defRPr>
            </a:lvl2pPr>
            <a:lvl3pPr indent="-317500" lvl="2" marL="1371600" rtl="0">
              <a:spcBef>
                <a:spcPts val="1000"/>
              </a:spcBef>
              <a:spcAft>
                <a:spcPts val="0"/>
              </a:spcAft>
              <a:buClr>
                <a:schemeClr val="dk1"/>
              </a:buClr>
              <a:buSzPts val="1400"/>
              <a:buChar char="●"/>
              <a:defRPr sz="1400">
                <a:solidFill>
                  <a:schemeClr val="dk1"/>
                </a:solidFill>
              </a:defRPr>
            </a:lvl3pPr>
            <a:lvl4pPr indent="-317500" lvl="3" marL="1828800" rtl="0">
              <a:spcBef>
                <a:spcPts val="1000"/>
              </a:spcBef>
              <a:spcAft>
                <a:spcPts val="0"/>
              </a:spcAft>
              <a:buClr>
                <a:schemeClr val="dk1"/>
              </a:buClr>
              <a:buSzPts val="1400"/>
              <a:buChar char="●"/>
              <a:defRPr sz="1400">
                <a:solidFill>
                  <a:schemeClr val="dk1"/>
                </a:solidFill>
              </a:defRPr>
            </a:lvl4pPr>
            <a:lvl5pPr indent="-317500" lvl="4" marL="2286000" rtl="0">
              <a:spcBef>
                <a:spcPts val="1000"/>
              </a:spcBef>
              <a:spcAft>
                <a:spcPts val="0"/>
              </a:spcAft>
              <a:buClr>
                <a:schemeClr val="dk1"/>
              </a:buClr>
              <a:buSzPts val="1400"/>
              <a:buChar char="●"/>
              <a:defRPr sz="1400">
                <a:solidFill>
                  <a:schemeClr val="dk1"/>
                </a:solidFill>
              </a:defRPr>
            </a:lvl5pPr>
            <a:lvl6pPr indent="-317500" lvl="5" marL="2743200" rtl="0">
              <a:spcBef>
                <a:spcPts val="1000"/>
              </a:spcBef>
              <a:spcAft>
                <a:spcPts val="0"/>
              </a:spcAft>
              <a:buClr>
                <a:schemeClr val="dk1"/>
              </a:buClr>
              <a:buSzPts val="1400"/>
              <a:buChar char="●"/>
              <a:defRPr sz="1400">
                <a:solidFill>
                  <a:schemeClr val="dk1"/>
                </a:solidFill>
              </a:defRPr>
            </a:lvl6pPr>
            <a:lvl7pPr indent="-317500" lvl="6" marL="3200400" rtl="0">
              <a:spcBef>
                <a:spcPts val="1000"/>
              </a:spcBef>
              <a:spcAft>
                <a:spcPts val="0"/>
              </a:spcAft>
              <a:buClr>
                <a:schemeClr val="dk1"/>
              </a:buClr>
              <a:buSzPts val="1400"/>
              <a:buChar char="●"/>
              <a:defRPr sz="1400">
                <a:solidFill>
                  <a:schemeClr val="dk1"/>
                </a:solidFill>
              </a:defRPr>
            </a:lvl7pPr>
            <a:lvl8pPr indent="-317500" lvl="7" marL="3657600" rtl="0">
              <a:spcBef>
                <a:spcPts val="1000"/>
              </a:spcBef>
              <a:spcAft>
                <a:spcPts val="0"/>
              </a:spcAft>
              <a:buClr>
                <a:schemeClr val="dk1"/>
              </a:buClr>
              <a:buSzPts val="1400"/>
              <a:buChar char="●"/>
              <a:defRPr sz="1400">
                <a:solidFill>
                  <a:schemeClr val="dk1"/>
                </a:solidFill>
              </a:defRPr>
            </a:lvl8pPr>
            <a:lvl9pPr indent="-317500" lvl="8" marL="4114800" rtl="0">
              <a:spcBef>
                <a:spcPts val="1000"/>
              </a:spcBef>
              <a:spcAft>
                <a:spcPts val="1000"/>
              </a:spcAft>
              <a:buClr>
                <a:schemeClr val="dk1"/>
              </a:buClr>
              <a:buSzPts val="1400"/>
              <a:buChar char="●"/>
              <a:defRPr sz="1400">
                <a:solidFill>
                  <a:schemeClr val="dk1"/>
                </a:solidFill>
              </a:defRPr>
            </a:lvl9pPr>
          </a:lstStyle>
          <a:p/>
        </p:txBody>
      </p:sp>
      <p:pic>
        <p:nvPicPr>
          <p:cNvPr id="468" name="Google Shape;468;p59"/>
          <p:cNvPicPr preferRelativeResize="0"/>
          <p:nvPr/>
        </p:nvPicPr>
        <p:blipFill rotWithShape="1">
          <a:blip r:embed="rId3">
            <a:alphaModFix/>
          </a:blip>
          <a:srcRect b="1428" l="0" r="0" t="1428"/>
          <a:stretch/>
        </p:blipFill>
        <p:spPr>
          <a:xfrm>
            <a:off x="311700" y="4681475"/>
            <a:ext cx="1371602" cy="507491"/>
          </a:xfrm>
          <a:prstGeom prst="rect">
            <a:avLst/>
          </a:prstGeom>
          <a:noFill/>
          <a:ln>
            <a:noFill/>
          </a:ln>
        </p:spPr>
      </p:pic>
      <p:sp>
        <p:nvSpPr>
          <p:cNvPr id="469" name="Google Shape;469;p59"/>
          <p:cNvSpPr txBox="1"/>
          <p:nvPr>
            <p:ph idx="4" type="subTitle"/>
          </p:nvPr>
        </p:nvSpPr>
        <p:spPr>
          <a:xfrm>
            <a:off x="4498825" y="4870025"/>
            <a:ext cx="3684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0" name="Google Shape;470;p59"/>
          <p:cNvSpPr txBox="1"/>
          <p:nvPr>
            <p:ph type="title"/>
          </p:nvPr>
        </p:nvSpPr>
        <p:spPr>
          <a:xfrm>
            <a:off x="431725" y="368825"/>
            <a:ext cx="3354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p:cSld name="TITLE_AND_BODY_3_1_1_1_3">
    <p:spTree>
      <p:nvGrpSpPr>
        <p:cNvPr id="471" name="Shape 471"/>
        <p:cNvGrpSpPr/>
        <p:nvPr/>
      </p:nvGrpSpPr>
      <p:grpSpPr>
        <a:xfrm>
          <a:off x="0" y="0"/>
          <a:ext cx="0" cy="0"/>
          <a:chOff x="0" y="0"/>
          <a:chExt cx="0" cy="0"/>
        </a:xfrm>
      </p:grpSpPr>
      <p:sp>
        <p:nvSpPr>
          <p:cNvPr id="472" name="Google Shape;472;p60"/>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73" name="Google Shape;473;p6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0"/>
          <p:cNvSpPr/>
          <p:nvPr>
            <p:ph idx="2" type="pic"/>
          </p:nvPr>
        </p:nvSpPr>
        <p:spPr>
          <a:xfrm>
            <a:off x="431725" y="1555000"/>
            <a:ext cx="2043300" cy="2043300"/>
          </a:xfrm>
          <a:prstGeom prst="ellipse">
            <a:avLst/>
          </a:prstGeom>
          <a:noFill/>
          <a:ln>
            <a:noFill/>
          </a:ln>
        </p:spPr>
      </p:sp>
      <p:sp>
        <p:nvSpPr>
          <p:cNvPr id="475" name="Google Shape;475;p60"/>
          <p:cNvSpPr txBox="1"/>
          <p:nvPr>
            <p:ph idx="1" type="body"/>
          </p:nvPr>
        </p:nvSpPr>
        <p:spPr>
          <a:xfrm>
            <a:off x="3148150"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76" name="Google Shape;476;p60"/>
          <p:cNvPicPr preferRelativeResize="0"/>
          <p:nvPr/>
        </p:nvPicPr>
        <p:blipFill>
          <a:blip r:embed="rId2">
            <a:alphaModFix/>
          </a:blip>
          <a:stretch>
            <a:fillRect/>
          </a:stretch>
        </p:blipFill>
        <p:spPr>
          <a:xfrm>
            <a:off x="3148150" y="1401004"/>
            <a:ext cx="278973" cy="278973"/>
          </a:xfrm>
          <a:prstGeom prst="rect">
            <a:avLst/>
          </a:prstGeom>
          <a:noFill/>
          <a:ln>
            <a:noFill/>
          </a:ln>
        </p:spPr>
      </p:pic>
      <p:sp>
        <p:nvSpPr>
          <p:cNvPr id="477" name="Google Shape;477;p60"/>
          <p:cNvSpPr txBox="1"/>
          <p:nvPr>
            <p:ph idx="3" type="subTitle"/>
          </p:nvPr>
        </p:nvSpPr>
        <p:spPr>
          <a:xfrm>
            <a:off x="3148150"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78" name="Google Shape;478;p6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9" name="Google Shape;479;p6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p:cSld name="TITLE_1_1_1_1_1_1_1_2">
    <p:bg>
      <p:bgPr>
        <a:solidFill>
          <a:schemeClr val="accent5"/>
        </a:solidFill>
      </p:bgPr>
    </p:bg>
    <p:spTree>
      <p:nvGrpSpPr>
        <p:cNvPr id="42" name="Shape 42"/>
        <p:cNvGrpSpPr/>
        <p:nvPr/>
      </p:nvGrpSpPr>
      <p:grpSpPr>
        <a:xfrm>
          <a:off x="0" y="0"/>
          <a:ext cx="0" cy="0"/>
          <a:chOff x="0" y="0"/>
          <a:chExt cx="0" cy="0"/>
        </a:xfrm>
      </p:grpSpPr>
      <p:sp>
        <p:nvSpPr>
          <p:cNvPr id="43" name="Google Shape;43;p7"/>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44" name="Google Shape;44;p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45" name="Google Shape;45;p7"/>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46" name="Google Shape;46;p7"/>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7" name="Google Shape;47;p7"/>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8" name="Google Shape;48;p7"/>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p:cSld name="TITLE_AND_BODY_3_1_1_1_2_1">
    <p:spTree>
      <p:nvGrpSpPr>
        <p:cNvPr id="480" name="Shape 480"/>
        <p:cNvGrpSpPr/>
        <p:nvPr/>
      </p:nvGrpSpPr>
      <p:grpSpPr>
        <a:xfrm>
          <a:off x="0" y="0"/>
          <a:ext cx="0" cy="0"/>
          <a:chOff x="0" y="0"/>
          <a:chExt cx="0" cy="0"/>
        </a:xfrm>
      </p:grpSpPr>
      <p:sp>
        <p:nvSpPr>
          <p:cNvPr id="481" name="Google Shape;481;p61"/>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82" name="Google Shape;482;p6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1"/>
          <p:cNvSpPr txBox="1"/>
          <p:nvPr>
            <p:ph idx="1" type="body"/>
          </p:nvPr>
        </p:nvSpPr>
        <p:spPr>
          <a:xfrm>
            <a:off x="431725"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84" name="Google Shape;484;p61"/>
          <p:cNvPicPr preferRelativeResize="0"/>
          <p:nvPr/>
        </p:nvPicPr>
        <p:blipFill>
          <a:blip r:embed="rId2">
            <a:alphaModFix/>
          </a:blip>
          <a:stretch>
            <a:fillRect/>
          </a:stretch>
        </p:blipFill>
        <p:spPr>
          <a:xfrm>
            <a:off x="431725" y="1401004"/>
            <a:ext cx="278973" cy="278973"/>
          </a:xfrm>
          <a:prstGeom prst="rect">
            <a:avLst/>
          </a:prstGeom>
          <a:noFill/>
          <a:ln>
            <a:noFill/>
          </a:ln>
        </p:spPr>
      </p:pic>
      <p:sp>
        <p:nvSpPr>
          <p:cNvPr id="485" name="Google Shape;485;p61"/>
          <p:cNvSpPr txBox="1"/>
          <p:nvPr>
            <p:ph idx="2" type="subTitle"/>
          </p:nvPr>
        </p:nvSpPr>
        <p:spPr>
          <a:xfrm>
            <a:off x="431725"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86" name="Google Shape;486;p61"/>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87" name="Google Shape;487;p6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p:cSld name="BIG_NUMBER_3">
    <p:spTree>
      <p:nvGrpSpPr>
        <p:cNvPr id="488" name="Shape 488"/>
        <p:cNvGrpSpPr/>
        <p:nvPr/>
      </p:nvGrpSpPr>
      <p:grpSpPr>
        <a:xfrm>
          <a:off x="0" y="0"/>
          <a:ext cx="0" cy="0"/>
          <a:chOff x="0" y="0"/>
          <a:chExt cx="0" cy="0"/>
        </a:xfrm>
      </p:grpSpPr>
      <p:sp>
        <p:nvSpPr>
          <p:cNvPr id="489" name="Google Shape;489;p62"/>
          <p:cNvSpPr txBox="1"/>
          <p:nvPr>
            <p:ph hasCustomPrompt="1" type="title"/>
          </p:nvPr>
        </p:nvSpPr>
        <p:spPr>
          <a:xfrm>
            <a:off x="431700" y="1765850"/>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0" name="Google Shape;490;p6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62"/>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2" name="Google Shape;492;p62"/>
          <p:cNvSpPr txBox="1"/>
          <p:nvPr>
            <p:ph idx="2"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p:cSld name="BIG_NUMBER_1_1">
    <p:spTree>
      <p:nvGrpSpPr>
        <p:cNvPr id="493" name="Shape 493"/>
        <p:cNvGrpSpPr/>
        <p:nvPr/>
      </p:nvGrpSpPr>
      <p:grpSpPr>
        <a:xfrm>
          <a:off x="0" y="0"/>
          <a:ext cx="0" cy="0"/>
          <a:chOff x="0" y="0"/>
          <a:chExt cx="0" cy="0"/>
        </a:xfrm>
      </p:grpSpPr>
      <p:sp>
        <p:nvSpPr>
          <p:cNvPr id="494" name="Google Shape;494;p63"/>
          <p:cNvSpPr txBox="1"/>
          <p:nvPr>
            <p:ph hasCustomPrompt="1" type="title"/>
          </p:nvPr>
        </p:nvSpPr>
        <p:spPr>
          <a:xfrm>
            <a:off x="431725" y="1449325"/>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5" name="Google Shape;495;p6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txBox="1"/>
          <p:nvPr>
            <p:ph idx="1" type="subTitle"/>
          </p:nvPr>
        </p:nvSpPr>
        <p:spPr>
          <a:xfrm>
            <a:off x="2048150" y="3725275"/>
            <a:ext cx="5047800" cy="6642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1"/>
            </a:lvl1pPr>
            <a:lvl2pPr lvl="1" rtl="0" algn="ctr">
              <a:spcBef>
                <a:spcPts val="1000"/>
              </a:spcBef>
              <a:spcAft>
                <a:spcPts val="0"/>
              </a:spcAft>
              <a:buSzPts val="1600"/>
              <a:buNone/>
              <a:defRPr b="1"/>
            </a:lvl2pPr>
            <a:lvl3pPr lvl="2" rtl="0" algn="ctr">
              <a:spcBef>
                <a:spcPts val="1000"/>
              </a:spcBef>
              <a:spcAft>
                <a:spcPts val="0"/>
              </a:spcAft>
              <a:buSzPts val="1600"/>
              <a:buNone/>
              <a:defRPr b="1"/>
            </a:lvl3pPr>
            <a:lvl4pPr lvl="3" rtl="0" algn="ctr">
              <a:spcBef>
                <a:spcPts val="1000"/>
              </a:spcBef>
              <a:spcAft>
                <a:spcPts val="0"/>
              </a:spcAft>
              <a:buSzPts val="1600"/>
              <a:buNone/>
              <a:defRPr b="1"/>
            </a:lvl4pPr>
            <a:lvl5pPr lvl="4" rtl="0" algn="ctr">
              <a:spcBef>
                <a:spcPts val="1000"/>
              </a:spcBef>
              <a:spcAft>
                <a:spcPts val="0"/>
              </a:spcAft>
              <a:buSzPts val="1600"/>
              <a:buNone/>
              <a:defRPr b="1"/>
            </a:lvl5pPr>
            <a:lvl6pPr lvl="5" rtl="0" algn="ctr">
              <a:spcBef>
                <a:spcPts val="1000"/>
              </a:spcBef>
              <a:spcAft>
                <a:spcPts val="0"/>
              </a:spcAft>
              <a:buSzPts val="1600"/>
              <a:buNone/>
              <a:defRPr b="1"/>
            </a:lvl6pPr>
            <a:lvl7pPr lvl="6" rtl="0" algn="ctr">
              <a:spcBef>
                <a:spcPts val="1000"/>
              </a:spcBef>
              <a:spcAft>
                <a:spcPts val="0"/>
              </a:spcAft>
              <a:buSzPts val="1600"/>
              <a:buNone/>
              <a:defRPr b="1"/>
            </a:lvl7pPr>
            <a:lvl8pPr lvl="7" rtl="0" algn="ctr">
              <a:spcBef>
                <a:spcPts val="1000"/>
              </a:spcBef>
              <a:spcAft>
                <a:spcPts val="0"/>
              </a:spcAft>
              <a:buSzPts val="1600"/>
              <a:buNone/>
              <a:defRPr b="1"/>
            </a:lvl8pPr>
            <a:lvl9pPr lvl="8" rtl="0" algn="ctr">
              <a:spcBef>
                <a:spcPts val="1000"/>
              </a:spcBef>
              <a:spcAft>
                <a:spcPts val="1000"/>
              </a:spcAft>
              <a:buSzPts val="1600"/>
              <a:buNone/>
              <a:defRPr b="1"/>
            </a:lvl9pPr>
          </a:lstStyle>
          <a:p/>
        </p:txBody>
      </p:sp>
      <p:sp>
        <p:nvSpPr>
          <p:cNvPr id="497" name="Google Shape;497;p63"/>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8" name="Google Shape;498;p63"/>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body">
  <p:cSld name="SECTION_TITLE_AND_DESCRIPTION_1_3_1">
    <p:spTree>
      <p:nvGrpSpPr>
        <p:cNvPr id="499" name="Shape 499"/>
        <p:cNvGrpSpPr/>
        <p:nvPr/>
      </p:nvGrpSpPr>
      <p:grpSpPr>
        <a:xfrm>
          <a:off x="0" y="0"/>
          <a:ext cx="0" cy="0"/>
          <a:chOff x="0" y="0"/>
          <a:chExt cx="0" cy="0"/>
        </a:xfrm>
      </p:grpSpPr>
      <p:sp>
        <p:nvSpPr>
          <p:cNvPr id="500" name="Google Shape;500;p64"/>
          <p:cNvSpPr/>
          <p:nvPr/>
        </p:nvSpPr>
        <p:spPr>
          <a:xfrm flipH="1">
            <a:off x="200" y="-125"/>
            <a:ext cx="3136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1" name="Google Shape;501;p6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64"/>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03" name="Google Shape;503;p64"/>
          <p:cNvSpPr txBox="1"/>
          <p:nvPr>
            <p:ph hasCustomPrompt="1" type="title"/>
          </p:nvPr>
        </p:nvSpPr>
        <p:spPr>
          <a:xfrm>
            <a:off x="3685900" y="357450"/>
            <a:ext cx="5090700" cy="194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04" name="Google Shape;504;p64"/>
          <p:cNvSpPr txBox="1"/>
          <p:nvPr>
            <p:ph idx="1" type="body"/>
          </p:nvPr>
        </p:nvSpPr>
        <p:spPr>
          <a:xfrm>
            <a:off x="3685900" y="2927925"/>
            <a:ext cx="5090700" cy="1753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505" name="Google Shape;505;p64"/>
          <p:cNvSpPr txBox="1"/>
          <p:nvPr>
            <p:ph idx="2" type="subTitle"/>
          </p:nvPr>
        </p:nvSpPr>
        <p:spPr>
          <a:xfrm>
            <a:off x="3683550" y="2473350"/>
            <a:ext cx="50907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06" name="Google Shape;506;p64"/>
          <p:cNvSpPr txBox="1"/>
          <p:nvPr>
            <p:ph idx="3" type="subTitle"/>
          </p:nvPr>
        </p:nvSpPr>
        <p:spPr>
          <a:xfrm>
            <a:off x="3685900" y="4870025"/>
            <a:ext cx="4497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07" name="Google Shape;507;p64"/>
          <p:cNvSpPr txBox="1"/>
          <p:nvPr>
            <p:ph idx="4" type="title"/>
          </p:nvPr>
        </p:nvSpPr>
        <p:spPr>
          <a:xfrm>
            <a:off x="431725" y="368825"/>
            <a:ext cx="2361000" cy="1605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p:cSld name="BIG_NUMBER_2_3">
    <p:spTree>
      <p:nvGrpSpPr>
        <p:cNvPr id="508" name="Shape 508"/>
        <p:cNvGrpSpPr/>
        <p:nvPr/>
      </p:nvGrpSpPr>
      <p:grpSpPr>
        <a:xfrm>
          <a:off x="0" y="0"/>
          <a:ext cx="0" cy="0"/>
          <a:chOff x="0" y="0"/>
          <a:chExt cx="0" cy="0"/>
        </a:xfrm>
      </p:grpSpPr>
      <p:sp>
        <p:nvSpPr>
          <p:cNvPr id="509" name="Google Shape;509;p6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5"/>
          <p:cNvSpPr txBox="1"/>
          <p:nvPr>
            <p:ph hasCustomPrompt="1" type="title"/>
          </p:nvPr>
        </p:nvSpPr>
        <p:spPr>
          <a:xfrm>
            <a:off x="431725"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1000"/>
              <a:buNone/>
              <a:defRPr sz="11000">
                <a:solidFill>
                  <a:schemeClr val="accent1"/>
                </a:solidFill>
              </a:defRPr>
            </a:lvl1pPr>
            <a:lvl2pPr lvl="1" rtl="0" algn="ctr">
              <a:spcBef>
                <a:spcPts val="0"/>
              </a:spcBef>
              <a:spcAft>
                <a:spcPts val="0"/>
              </a:spcAft>
              <a:buClr>
                <a:schemeClr val="accent1"/>
              </a:buClr>
              <a:buSzPts val="11000"/>
              <a:buNone/>
              <a:defRPr sz="11000">
                <a:solidFill>
                  <a:schemeClr val="accent1"/>
                </a:solidFill>
              </a:defRPr>
            </a:lvl2pPr>
            <a:lvl3pPr lvl="2" rtl="0" algn="ctr">
              <a:spcBef>
                <a:spcPts val="0"/>
              </a:spcBef>
              <a:spcAft>
                <a:spcPts val="0"/>
              </a:spcAft>
              <a:buClr>
                <a:schemeClr val="accent1"/>
              </a:buClr>
              <a:buSzPts val="11000"/>
              <a:buNone/>
              <a:defRPr sz="11000">
                <a:solidFill>
                  <a:schemeClr val="accent1"/>
                </a:solidFill>
              </a:defRPr>
            </a:lvl3pPr>
            <a:lvl4pPr lvl="3" rtl="0" algn="ctr">
              <a:spcBef>
                <a:spcPts val="0"/>
              </a:spcBef>
              <a:spcAft>
                <a:spcPts val="0"/>
              </a:spcAft>
              <a:buClr>
                <a:schemeClr val="accent1"/>
              </a:buClr>
              <a:buSzPts val="11000"/>
              <a:buNone/>
              <a:defRPr sz="11000">
                <a:solidFill>
                  <a:schemeClr val="accent1"/>
                </a:solidFill>
              </a:defRPr>
            </a:lvl4pPr>
            <a:lvl5pPr lvl="4" rtl="0" algn="ctr">
              <a:spcBef>
                <a:spcPts val="0"/>
              </a:spcBef>
              <a:spcAft>
                <a:spcPts val="0"/>
              </a:spcAft>
              <a:buClr>
                <a:schemeClr val="accent1"/>
              </a:buClr>
              <a:buSzPts val="11000"/>
              <a:buNone/>
              <a:defRPr sz="11000">
                <a:solidFill>
                  <a:schemeClr val="accent1"/>
                </a:solidFill>
              </a:defRPr>
            </a:lvl5pPr>
            <a:lvl6pPr lvl="5" rtl="0" algn="ctr">
              <a:spcBef>
                <a:spcPts val="0"/>
              </a:spcBef>
              <a:spcAft>
                <a:spcPts val="0"/>
              </a:spcAft>
              <a:buClr>
                <a:schemeClr val="accent1"/>
              </a:buClr>
              <a:buSzPts val="11000"/>
              <a:buNone/>
              <a:defRPr sz="11000">
                <a:solidFill>
                  <a:schemeClr val="accent1"/>
                </a:solidFill>
              </a:defRPr>
            </a:lvl6pPr>
            <a:lvl7pPr lvl="6" rtl="0" algn="ctr">
              <a:spcBef>
                <a:spcPts val="0"/>
              </a:spcBef>
              <a:spcAft>
                <a:spcPts val="0"/>
              </a:spcAft>
              <a:buClr>
                <a:schemeClr val="accent1"/>
              </a:buClr>
              <a:buSzPts val="11000"/>
              <a:buNone/>
              <a:defRPr sz="11000">
                <a:solidFill>
                  <a:schemeClr val="accent1"/>
                </a:solidFill>
              </a:defRPr>
            </a:lvl7pPr>
            <a:lvl8pPr lvl="7" rtl="0" algn="ctr">
              <a:spcBef>
                <a:spcPts val="0"/>
              </a:spcBef>
              <a:spcAft>
                <a:spcPts val="0"/>
              </a:spcAft>
              <a:buClr>
                <a:schemeClr val="accent1"/>
              </a:buClr>
              <a:buSzPts val="11000"/>
              <a:buNone/>
              <a:defRPr sz="11000">
                <a:solidFill>
                  <a:schemeClr val="accent1"/>
                </a:solidFill>
              </a:defRPr>
            </a:lvl8pPr>
            <a:lvl9pPr lvl="8" rtl="0" algn="ctr">
              <a:spcBef>
                <a:spcPts val="0"/>
              </a:spcBef>
              <a:spcAft>
                <a:spcPts val="0"/>
              </a:spcAft>
              <a:buClr>
                <a:schemeClr val="accent1"/>
              </a:buClr>
              <a:buSzPts val="11000"/>
              <a:buNone/>
              <a:defRPr sz="11000">
                <a:solidFill>
                  <a:schemeClr val="accent1"/>
                </a:solidFill>
              </a:defRPr>
            </a:lvl9pPr>
          </a:lstStyle>
          <a:p>
            <a:r>
              <a:t>xx%</a:t>
            </a:r>
          </a:p>
        </p:txBody>
      </p:sp>
      <p:sp>
        <p:nvSpPr>
          <p:cNvPr id="511" name="Google Shape;511;p6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12" name="Google Shape;512;p65"/>
          <p:cNvSpPr txBox="1"/>
          <p:nvPr>
            <p:ph hasCustomPrompt="1" idx="2" type="title"/>
          </p:nvPr>
        </p:nvSpPr>
        <p:spPr>
          <a:xfrm>
            <a:off x="4749900"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11000"/>
              <a:buNone/>
              <a:defRPr sz="11000">
                <a:solidFill>
                  <a:schemeClr val="accent2"/>
                </a:solidFill>
              </a:defRPr>
            </a:lvl1pPr>
            <a:lvl2pPr lvl="1" rtl="0" algn="ctr">
              <a:spcBef>
                <a:spcPts val="0"/>
              </a:spcBef>
              <a:spcAft>
                <a:spcPts val="0"/>
              </a:spcAft>
              <a:buClr>
                <a:schemeClr val="accent2"/>
              </a:buClr>
              <a:buSzPts val="11000"/>
              <a:buNone/>
              <a:defRPr sz="11000">
                <a:solidFill>
                  <a:schemeClr val="accent2"/>
                </a:solidFill>
              </a:defRPr>
            </a:lvl2pPr>
            <a:lvl3pPr lvl="2" rtl="0" algn="ctr">
              <a:spcBef>
                <a:spcPts val="0"/>
              </a:spcBef>
              <a:spcAft>
                <a:spcPts val="0"/>
              </a:spcAft>
              <a:buClr>
                <a:schemeClr val="accent2"/>
              </a:buClr>
              <a:buSzPts val="11000"/>
              <a:buNone/>
              <a:defRPr sz="11000">
                <a:solidFill>
                  <a:schemeClr val="accent2"/>
                </a:solidFill>
              </a:defRPr>
            </a:lvl3pPr>
            <a:lvl4pPr lvl="3" rtl="0" algn="ctr">
              <a:spcBef>
                <a:spcPts val="0"/>
              </a:spcBef>
              <a:spcAft>
                <a:spcPts val="0"/>
              </a:spcAft>
              <a:buClr>
                <a:schemeClr val="accent2"/>
              </a:buClr>
              <a:buSzPts val="11000"/>
              <a:buNone/>
              <a:defRPr sz="11000">
                <a:solidFill>
                  <a:schemeClr val="accent2"/>
                </a:solidFill>
              </a:defRPr>
            </a:lvl4pPr>
            <a:lvl5pPr lvl="4" rtl="0" algn="ctr">
              <a:spcBef>
                <a:spcPts val="0"/>
              </a:spcBef>
              <a:spcAft>
                <a:spcPts val="0"/>
              </a:spcAft>
              <a:buClr>
                <a:schemeClr val="accent2"/>
              </a:buClr>
              <a:buSzPts val="11000"/>
              <a:buNone/>
              <a:defRPr sz="11000">
                <a:solidFill>
                  <a:schemeClr val="accent2"/>
                </a:solidFill>
              </a:defRPr>
            </a:lvl5pPr>
            <a:lvl6pPr lvl="5" rtl="0" algn="ctr">
              <a:spcBef>
                <a:spcPts val="0"/>
              </a:spcBef>
              <a:spcAft>
                <a:spcPts val="0"/>
              </a:spcAft>
              <a:buClr>
                <a:schemeClr val="accent2"/>
              </a:buClr>
              <a:buSzPts val="11000"/>
              <a:buNone/>
              <a:defRPr sz="11000">
                <a:solidFill>
                  <a:schemeClr val="accent2"/>
                </a:solidFill>
              </a:defRPr>
            </a:lvl6pPr>
            <a:lvl7pPr lvl="6" rtl="0" algn="ctr">
              <a:spcBef>
                <a:spcPts val="0"/>
              </a:spcBef>
              <a:spcAft>
                <a:spcPts val="0"/>
              </a:spcAft>
              <a:buClr>
                <a:schemeClr val="accent2"/>
              </a:buClr>
              <a:buSzPts val="11000"/>
              <a:buNone/>
              <a:defRPr sz="11000">
                <a:solidFill>
                  <a:schemeClr val="accent2"/>
                </a:solidFill>
              </a:defRPr>
            </a:lvl7pPr>
            <a:lvl8pPr lvl="7" rtl="0" algn="ctr">
              <a:spcBef>
                <a:spcPts val="0"/>
              </a:spcBef>
              <a:spcAft>
                <a:spcPts val="0"/>
              </a:spcAft>
              <a:buClr>
                <a:schemeClr val="accent2"/>
              </a:buClr>
              <a:buSzPts val="11000"/>
              <a:buNone/>
              <a:defRPr sz="11000">
                <a:solidFill>
                  <a:schemeClr val="accent2"/>
                </a:solidFill>
              </a:defRPr>
            </a:lvl8pPr>
            <a:lvl9pPr lvl="8" rtl="0" algn="ctr">
              <a:spcBef>
                <a:spcPts val="0"/>
              </a:spcBef>
              <a:spcAft>
                <a:spcPts val="0"/>
              </a:spcAft>
              <a:buClr>
                <a:schemeClr val="accent2"/>
              </a:buClr>
              <a:buSzPts val="11000"/>
              <a:buNone/>
              <a:defRPr sz="11000">
                <a:solidFill>
                  <a:schemeClr val="accent2"/>
                </a:solidFill>
              </a:defRPr>
            </a:lvl9pPr>
          </a:lstStyle>
          <a:p>
            <a:r>
              <a:t>xx%</a:t>
            </a:r>
          </a:p>
        </p:txBody>
      </p:sp>
      <p:sp>
        <p:nvSpPr>
          <p:cNvPr id="513" name="Google Shape;513;p65"/>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p:cSld name="BIG_NUMBER_2_1_2">
    <p:spTree>
      <p:nvGrpSpPr>
        <p:cNvPr id="514" name="Shape 514"/>
        <p:cNvGrpSpPr/>
        <p:nvPr/>
      </p:nvGrpSpPr>
      <p:grpSpPr>
        <a:xfrm>
          <a:off x="0" y="0"/>
          <a:ext cx="0" cy="0"/>
          <a:chOff x="0" y="0"/>
          <a:chExt cx="0" cy="0"/>
        </a:xfrm>
      </p:grpSpPr>
      <p:sp>
        <p:nvSpPr>
          <p:cNvPr id="515" name="Google Shape;515;p66"/>
          <p:cNvSpPr txBox="1"/>
          <p:nvPr>
            <p:ph hasCustomPrompt="1" type="title"/>
          </p:nvPr>
        </p:nvSpPr>
        <p:spPr>
          <a:xfrm>
            <a:off x="431725"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16" name="Google Shape;516;p6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66"/>
          <p:cNvSpPr txBox="1"/>
          <p:nvPr>
            <p:ph idx="1" type="subTitle"/>
          </p:nvPr>
        </p:nvSpPr>
        <p:spPr>
          <a:xfrm>
            <a:off x="431725" y="3496675"/>
            <a:ext cx="38679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8" name="Google Shape;518;p66"/>
          <p:cNvSpPr txBox="1"/>
          <p:nvPr>
            <p:ph idx="2" type="subTitle"/>
          </p:nvPr>
        </p:nvSpPr>
        <p:spPr>
          <a:xfrm>
            <a:off x="4749900" y="3496675"/>
            <a:ext cx="39024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9" name="Google Shape;519;p6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20" name="Google Shape;520;p66"/>
          <p:cNvSpPr txBox="1"/>
          <p:nvPr>
            <p:ph idx="4"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66"/>
          <p:cNvSpPr txBox="1"/>
          <p:nvPr>
            <p:ph hasCustomPrompt="1" idx="5" type="title"/>
          </p:nvPr>
        </p:nvSpPr>
        <p:spPr>
          <a:xfrm>
            <a:off x="4749900"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body">
  <p:cSld name="BIG_NUMBER_2_1_1_1">
    <p:spTree>
      <p:nvGrpSpPr>
        <p:cNvPr id="522" name="Shape 522"/>
        <p:cNvGrpSpPr/>
        <p:nvPr/>
      </p:nvGrpSpPr>
      <p:grpSpPr>
        <a:xfrm>
          <a:off x="0" y="0"/>
          <a:ext cx="0" cy="0"/>
          <a:chOff x="0" y="0"/>
          <a:chExt cx="0" cy="0"/>
        </a:xfrm>
      </p:grpSpPr>
      <p:sp>
        <p:nvSpPr>
          <p:cNvPr id="523" name="Google Shape;523;p67"/>
          <p:cNvSpPr txBox="1"/>
          <p:nvPr>
            <p:ph hasCustomPrompt="1" type="title"/>
          </p:nvPr>
        </p:nvSpPr>
        <p:spPr>
          <a:xfrm>
            <a:off x="431725"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24" name="Google Shape;524;p6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7"/>
          <p:cNvSpPr txBox="1"/>
          <p:nvPr>
            <p:ph idx="1" type="subTitle"/>
          </p:nvPr>
        </p:nvSpPr>
        <p:spPr>
          <a:xfrm>
            <a:off x="4749900" y="3191875"/>
            <a:ext cx="39006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26" name="Google Shape;526;p67"/>
          <p:cNvSpPr txBox="1"/>
          <p:nvPr>
            <p:ph idx="2" type="body"/>
          </p:nvPr>
        </p:nvSpPr>
        <p:spPr>
          <a:xfrm>
            <a:off x="433525"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7" name="Google Shape;527;p67"/>
          <p:cNvSpPr txBox="1"/>
          <p:nvPr>
            <p:ph idx="3" type="subTitle"/>
          </p:nvPr>
        </p:nvSpPr>
        <p:spPr>
          <a:xfrm>
            <a:off x="431725" y="3191875"/>
            <a:ext cx="39006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28" name="Google Shape;528;p67"/>
          <p:cNvSpPr txBox="1"/>
          <p:nvPr>
            <p:ph idx="4" type="body"/>
          </p:nvPr>
        </p:nvSpPr>
        <p:spPr>
          <a:xfrm>
            <a:off x="4749900"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9" name="Google Shape;529;p6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0" name="Google Shape;530;p67"/>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1" name="Google Shape;531;p67"/>
          <p:cNvSpPr txBox="1"/>
          <p:nvPr>
            <p:ph hasCustomPrompt="1" idx="7" type="title"/>
          </p:nvPr>
        </p:nvSpPr>
        <p:spPr>
          <a:xfrm>
            <a:off x="4749000"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p:cSld name="BIG_NUMBER_2_2_2">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ph hasCustomPrompt="1" type="title"/>
          </p:nvPr>
        </p:nvSpPr>
        <p:spPr>
          <a:xfrm>
            <a:off x="4317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7000"/>
              <a:buNone/>
              <a:defRPr sz="7000">
                <a:solidFill>
                  <a:schemeClr val="accent1"/>
                </a:solidFill>
              </a:defRPr>
            </a:lvl1pPr>
            <a:lvl2pPr lvl="1" rtl="0" algn="ctr">
              <a:spcBef>
                <a:spcPts val="0"/>
              </a:spcBef>
              <a:spcAft>
                <a:spcPts val="0"/>
              </a:spcAft>
              <a:buClr>
                <a:schemeClr val="accent1"/>
              </a:buClr>
              <a:buSzPts val="7000"/>
              <a:buNone/>
              <a:defRPr sz="7000">
                <a:solidFill>
                  <a:schemeClr val="accent1"/>
                </a:solidFill>
              </a:defRPr>
            </a:lvl2pPr>
            <a:lvl3pPr lvl="2" rtl="0" algn="ctr">
              <a:spcBef>
                <a:spcPts val="0"/>
              </a:spcBef>
              <a:spcAft>
                <a:spcPts val="0"/>
              </a:spcAft>
              <a:buClr>
                <a:schemeClr val="accent1"/>
              </a:buClr>
              <a:buSzPts val="7000"/>
              <a:buNone/>
              <a:defRPr sz="7000">
                <a:solidFill>
                  <a:schemeClr val="accent1"/>
                </a:solidFill>
              </a:defRPr>
            </a:lvl3pPr>
            <a:lvl4pPr lvl="3" rtl="0" algn="ctr">
              <a:spcBef>
                <a:spcPts val="0"/>
              </a:spcBef>
              <a:spcAft>
                <a:spcPts val="0"/>
              </a:spcAft>
              <a:buClr>
                <a:schemeClr val="accent1"/>
              </a:buClr>
              <a:buSzPts val="7000"/>
              <a:buNone/>
              <a:defRPr sz="7000">
                <a:solidFill>
                  <a:schemeClr val="accent1"/>
                </a:solidFill>
              </a:defRPr>
            </a:lvl4pPr>
            <a:lvl5pPr lvl="4" rtl="0" algn="ctr">
              <a:spcBef>
                <a:spcPts val="0"/>
              </a:spcBef>
              <a:spcAft>
                <a:spcPts val="0"/>
              </a:spcAft>
              <a:buClr>
                <a:schemeClr val="accent1"/>
              </a:buClr>
              <a:buSzPts val="7000"/>
              <a:buNone/>
              <a:defRPr sz="7000">
                <a:solidFill>
                  <a:schemeClr val="accent1"/>
                </a:solidFill>
              </a:defRPr>
            </a:lvl5pPr>
            <a:lvl6pPr lvl="5" rtl="0" algn="ctr">
              <a:spcBef>
                <a:spcPts val="0"/>
              </a:spcBef>
              <a:spcAft>
                <a:spcPts val="0"/>
              </a:spcAft>
              <a:buClr>
                <a:schemeClr val="accent1"/>
              </a:buClr>
              <a:buSzPts val="7000"/>
              <a:buNone/>
              <a:defRPr sz="7000">
                <a:solidFill>
                  <a:schemeClr val="accent1"/>
                </a:solidFill>
              </a:defRPr>
            </a:lvl6pPr>
            <a:lvl7pPr lvl="6" rtl="0" algn="ctr">
              <a:spcBef>
                <a:spcPts val="0"/>
              </a:spcBef>
              <a:spcAft>
                <a:spcPts val="0"/>
              </a:spcAft>
              <a:buClr>
                <a:schemeClr val="accent1"/>
              </a:buClr>
              <a:buSzPts val="7000"/>
              <a:buNone/>
              <a:defRPr sz="7000">
                <a:solidFill>
                  <a:schemeClr val="accent1"/>
                </a:solidFill>
              </a:defRPr>
            </a:lvl7pPr>
            <a:lvl8pPr lvl="7" rtl="0" algn="ctr">
              <a:spcBef>
                <a:spcPts val="0"/>
              </a:spcBef>
              <a:spcAft>
                <a:spcPts val="0"/>
              </a:spcAft>
              <a:buClr>
                <a:schemeClr val="accent1"/>
              </a:buClr>
              <a:buSzPts val="7000"/>
              <a:buNone/>
              <a:defRPr sz="7000">
                <a:solidFill>
                  <a:schemeClr val="accent1"/>
                </a:solidFill>
              </a:defRPr>
            </a:lvl8pPr>
            <a:lvl9pPr lvl="8" rtl="0" algn="ctr">
              <a:spcBef>
                <a:spcPts val="0"/>
              </a:spcBef>
              <a:spcAft>
                <a:spcPts val="0"/>
              </a:spcAft>
              <a:buClr>
                <a:schemeClr val="accent1"/>
              </a:buClr>
              <a:buSzPts val="7000"/>
              <a:buNone/>
              <a:defRPr sz="7000">
                <a:solidFill>
                  <a:schemeClr val="accent1"/>
                </a:solidFill>
              </a:defRPr>
            </a:lvl9pPr>
          </a:lstStyle>
          <a:p>
            <a:r>
              <a:t>xx%</a:t>
            </a:r>
          </a:p>
        </p:txBody>
      </p:sp>
      <p:sp>
        <p:nvSpPr>
          <p:cNvPr id="535" name="Google Shape;535;p68"/>
          <p:cNvSpPr txBox="1"/>
          <p:nvPr>
            <p:ph hasCustomPrompt="1" idx="2" type="title"/>
          </p:nvPr>
        </p:nvSpPr>
        <p:spPr>
          <a:xfrm>
            <a:off x="6228324"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7000"/>
              <a:buNone/>
              <a:defRPr sz="7000">
                <a:solidFill>
                  <a:schemeClr val="accent3"/>
                </a:solidFill>
              </a:defRPr>
            </a:lvl1pPr>
            <a:lvl2pPr lvl="1" rtl="0" algn="ctr">
              <a:spcBef>
                <a:spcPts val="0"/>
              </a:spcBef>
              <a:spcAft>
                <a:spcPts val="0"/>
              </a:spcAft>
              <a:buClr>
                <a:schemeClr val="accent3"/>
              </a:buClr>
              <a:buSzPts val="7000"/>
              <a:buNone/>
              <a:defRPr sz="7000">
                <a:solidFill>
                  <a:schemeClr val="accent3"/>
                </a:solidFill>
              </a:defRPr>
            </a:lvl2pPr>
            <a:lvl3pPr lvl="2" rtl="0" algn="ctr">
              <a:spcBef>
                <a:spcPts val="0"/>
              </a:spcBef>
              <a:spcAft>
                <a:spcPts val="0"/>
              </a:spcAft>
              <a:buClr>
                <a:schemeClr val="accent3"/>
              </a:buClr>
              <a:buSzPts val="7000"/>
              <a:buNone/>
              <a:defRPr sz="7000">
                <a:solidFill>
                  <a:schemeClr val="accent3"/>
                </a:solidFill>
              </a:defRPr>
            </a:lvl3pPr>
            <a:lvl4pPr lvl="3" rtl="0" algn="ctr">
              <a:spcBef>
                <a:spcPts val="0"/>
              </a:spcBef>
              <a:spcAft>
                <a:spcPts val="0"/>
              </a:spcAft>
              <a:buClr>
                <a:schemeClr val="accent3"/>
              </a:buClr>
              <a:buSzPts val="7000"/>
              <a:buNone/>
              <a:defRPr sz="7000">
                <a:solidFill>
                  <a:schemeClr val="accent3"/>
                </a:solidFill>
              </a:defRPr>
            </a:lvl4pPr>
            <a:lvl5pPr lvl="4" rtl="0" algn="ctr">
              <a:spcBef>
                <a:spcPts val="0"/>
              </a:spcBef>
              <a:spcAft>
                <a:spcPts val="0"/>
              </a:spcAft>
              <a:buClr>
                <a:schemeClr val="accent3"/>
              </a:buClr>
              <a:buSzPts val="7000"/>
              <a:buNone/>
              <a:defRPr sz="7000">
                <a:solidFill>
                  <a:schemeClr val="accent3"/>
                </a:solidFill>
              </a:defRPr>
            </a:lvl5pPr>
            <a:lvl6pPr lvl="5" rtl="0" algn="ctr">
              <a:spcBef>
                <a:spcPts val="0"/>
              </a:spcBef>
              <a:spcAft>
                <a:spcPts val="0"/>
              </a:spcAft>
              <a:buClr>
                <a:schemeClr val="accent3"/>
              </a:buClr>
              <a:buSzPts val="7000"/>
              <a:buNone/>
              <a:defRPr sz="7000">
                <a:solidFill>
                  <a:schemeClr val="accent3"/>
                </a:solidFill>
              </a:defRPr>
            </a:lvl6pPr>
            <a:lvl7pPr lvl="6" rtl="0" algn="ctr">
              <a:spcBef>
                <a:spcPts val="0"/>
              </a:spcBef>
              <a:spcAft>
                <a:spcPts val="0"/>
              </a:spcAft>
              <a:buClr>
                <a:schemeClr val="accent3"/>
              </a:buClr>
              <a:buSzPts val="7000"/>
              <a:buNone/>
              <a:defRPr sz="7000">
                <a:solidFill>
                  <a:schemeClr val="accent3"/>
                </a:solidFill>
              </a:defRPr>
            </a:lvl7pPr>
            <a:lvl8pPr lvl="7" rtl="0" algn="ctr">
              <a:spcBef>
                <a:spcPts val="0"/>
              </a:spcBef>
              <a:spcAft>
                <a:spcPts val="0"/>
              </a:spcAft>
              <a:buClr>
                <a:schemeClr val="accent3"/>
              </a:buClr>
              <a:buSzPts val="7000"/>
              <a:buNone/>
              <a:defRPr sz="7000">
                <a:solidFill>
                  <a:schemeClr val="accent3"/>
                </a:solidFill>
              </a:defRPr>
            </a:lvl8pPr>
            <a:lvl9pPr lvl="8" rtl="0" algn="ctr">
              <a:spcBef>
                <a:spcPts val="0"/>
              </a:spcBef>
              <a:spcAft>
                <a:spcPts val="0"/>
              </a:spcAft>
              <a:buClr>
                <a:schemeClr val="accent3"/>
              </a:buClr>
              <a:buSzPts val="7000"/>
              <a:buNone/>
              <a:defRPr sz="7000">
                <a:solidFill>
                  <a:schemeClr val="accent3"/>
                </a:solidFill>
              </a:defRPr>
            </a:lvl9pPr>
          </a:lstStyle>
          <a:p>
            <a:r>
              <a:t>xx%</a:t>
            </a:r>
          </a:p>
        </p:txBody>
      </p:sp>
      <p:sp>
        <p:nvSpPr>
          <p:cNvPr id="536" name="Google Shape;536;p6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7" name="Google Shape;537;p68"/>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8" name="Google Shape;538;p68"/>
          <p:cNvSpPr txBox="1"/>
          <p:nvPr>
            <p:ph hasCustomPrompt="1" idx="4" type="title"/>
          </p:nvPr>
        </p:nvSpPr>
        <p:spPr>
          <a:xfrm>
            <a:off x="33300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7000"/>
              <a:buNone/>
              <a:defRPr sz="7000">
                <a:solidFill>
                  <a:schemeClr val="accent2"/>
                </a:solidFill>
              </a:defRPr>
            </a:lvl1pPr>
            <a:lvl2pPr lvl="1" rtl="0" algn="ctr">
              <a:spcBef>
                <a:spcPts val="0"/>
              </a:spcBef>
              <a:spcAft>
                <a:spcPts val="0"/>
              </a:spcAft>
              <a:buClr>
                <a:schemeClr val="accent2"/>
              </a:buClr>
              <a:buSzPts val="7000"/>
              <a:buNone/>
              <a:defRPr sz="7000">
                <a:solidFill>
                  <a:schemeClr val="accent2"/>
                </a:solidFill>
              </a:defRPr>
            </a:lvl2pPr>
            <a:lvl3pPr lvl="2" rtl="0" algn="ctr">
              <a:spcBef>
                <a:spcPts val="0"/>
              </a:spcBef>
              <a:spcAft>
                <a:spcPts val="0"/>
              </a:spcAft>
              <a:buClr>
                <a:schemeClr val="accent2"/>
              </a:buClr>
              <a:buSzPts val="7000"/>
              <a:buNone/>
              <a:defRPr sz="7000">
                <a:solidFill>
                  <a:schemeClr val="accent2"/>
                </a:solidFill>
              </a:defRPr>
            </a:lvl3pPr>
            <a:lvl4pPr lvl="3" rtl="0" algn="ctr">
              <a:spcBef>
                <a:spcPts val="0"/>
              </a:spcBef>
              <a:spcAft>
                <a:spcPts val="0"/>
              </a:spcAft>
              <a:buClr>
                <a:schemeClr val="accent2"/>
              </a:buClr>
              <a:buSzPts val="7000"/>
              <a:buNone/>
              <a:defRPr sz="7000">
                <a:solidFill>
                  <a:schemeClr val="accent2"/>
                </a:solidFill>
              </a:defRPr>
            </a:lvl4pPr>
            <a:lvl5pPr lvl="4" rtl="0" algn="ctr">
              <a:spcBef>
                <a:spcPts val="0"/>
              </a:spcBef>
              <a:spcAft>
                <a:spcPts val="0"/>
              </a:spcAft>
              <a:buClr>
                <a:schemeClr val="accent2"/>
              </a:buClr>
              <a:buSzPts val="7000"/>
              <a:buNone/>
              <a:defRPr sz="7000">
                <a:solidFill>
                  <a:schemeClr val="accent2"/>
                </a:solidFill>
              </a:defRPr>
            </a:lvl5pPr>
            <a:lvl6pPr lvl="5" rtl="0" algn="ctr">
              <a:spcBef>
                <a:spcPts val="0"/>
              </a:spcBef>
              <a:spcAft>
                <a:spcPts val="0"/>
              </a:spcAft>
              <a:buClr>
                <a:schemeClr val="accent2"/>
              </a:buClr>
              <a:buSzPts val="7000"/>
              <a:buNone/>
              <a:defRPr sz="7000">
                <a:solidFill>
                  <a:schemeClr val="accent2"/>
                </a:solidFill>
              </a:defRPr>
            </a:lvl6pPr>
            <a:lvl7pPr lvl="6" rtl="0" algn="ctr">
              <a:spcBef>
                <a:spcPts val="0"/>
              </a:spcBef>
              <a:spcAft>
                <a:spcPts val="0"/>
              </a:spcAft>
              <a:buClr>
                <a:schemeClr val="accent2"/>
              </a:buClr>
              <a:buSzPts val="7000"/>
              <a:buNone/>
              <a:defRPr sz="7000">
                <a:solidFill>
                  <a:schemeClr val="accent2"/>
                </a:solidFill>
              </a:defRPr>
            </a:lvl7pPr>
            <a:lvl8pPr lvl="7" rtl="0" algn="ctr">
              <a:spcBef>
                <a:spcPts val="0"/>
              </a:spcBef>
              <a:spcAft>
                <a:spcPts val="0"/>
              </a:spcAft>
              <a:buClr>
                <a:schemeClr val="accent2"/>
              </a:buClr>
              <a:buSzPts val="7000"/>
              <a:buNone/>
              <a:defRPr sz="7000">
                <a:solidFill>
                  <a:schemeClr val="accent2"/>
                </a:solidFill>
              </a:defRPr>
            </a:lvl8pPr>
            <a:lvl9pPr lvl="8" rtl="0" algn="ctr">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p:cSld name="BIG_NUMBER_2_2_1_2">
    <p:spTree>
      <p:nvGrpSpPr>
        <p:cNvPr id="539" name="Shape 539"/>
        <p:cNvGrpSpPr/>
        <p:nvPr/>
      </p:nvGrpSpPr>
      <p:grpSpPr>
        <a:xfrm>
          <a:off x="0" y="0"/>
          <a:ext cx="0" cy="0"/>
          <a:chOff x="0" y="0"/>
          <a:chExt cx="0" cy="0"/>
        </a:xfrm>
      </p:grpSpPr>
      <p:sp>
        <p:nvSpPr>
          <p:cNvPr id="540" name="Google Shape;540;p6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69"/>
          <p:cNvSpPr txBox="1"/>
          <p:nvPr>
            <p:ph hasCustomPrompt="1" type="title"/>
          </p:nvPr>
        </p:nvSpPr>
        <p:spPr>
          <a:xfrm>
            <a:off x="4317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42" name="Google Shape;542;p69"/>
          <p:cNvSpPr txBox="1"/>
          <p:nvPr>
            <p:ph hasCustomPrompt="1" idx="2" type="title"/>
          </p:nvPr>
        </p:nvSpPr>
        <p:spPr>
          <a:xfrm>
            <a:off x="6228324"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43" name="Google Shape;543;p69"/>
          <p:cNvSpPr txBox="1"/>
          <p:nvPr>
            <p:ph idx="1" type="subTitle"/>
          </p:nvPr>
        </p:nvSpPr>
        <p:spPr>
          <a:xfrm>
            <a:off x="33300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4" name="Google Shape;544;p69"/>
          <p:cNvSpPr txBox="1"/>
          <p:nvPr>
            <p:ph idx="3" type="subTitle"/>
          </p:nvPr>
        </p:nvSpPr>
        <p:spPr>
          <a:xfrm>
            <a:off x="62283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5" name="Google Shape;545;p69"/>
          <p:cNvSpPr txBox="1"/>
          <p:nvPr>
            <p:ph idx="4" type="subTitle"/>
          </p:nvPr>
        </p:nvSpPr>
        <p:spPr>
          <a:xfrm>
            <a:off x="431725" y="31156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46" name="Google Shape;546;p69"/>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47" name="Google Shape;547;p69"/>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8" name="Google Shape;548;p69"/>
          <p:cNvSpPr txBox="1"/>
          <p:nvPr>
            <p:ph hasCustomPrompt="1" idx="7" type="title"/>
          </p:nvPr>
        </p:nvSpPr>
        <p:spPr>
          <a:xfrm>
            <a:off x="33300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body">
  <p:cSld name="BIG_NUMBER_2_2_1_1_1">
    <p:spTree>
      <p:nvGrpSpPr>
        <p:cNvPr id="549" name="Shape 549"/>
        <p:cNvGrpSpPr/>
        <p:nvPr/>
      </p:nvGrpSpPr>
      <p:grpSpPr>
        <a:xfrm>
          <a:off x="0" y="0"/>
          <a:ext cx="0" cy="0"/>
          <a:chOff x="0" y="0"/>
          <a:chExt cx="0" cy="0"/>
        </a:xfrm>
      </p:grpSpPr>
      <p:sp>
        <p:nvSpPr>
          <p:cNvPr id="550" name="Google Shape;550;p7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70"/>
          <p:cNvSpPr txBox="1"/>
          <p:nvPr>
            <p:ph hasCustomPrompt="1" type="title"/>
          </p:nvPr>
        </p:nvSpPr>
        <p:spPr>
          <a:xfrm>
            <a:off x="4317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52" name="Google Shape;552;p70"/>
          <p:cNvSpPr txBox="1"/>
          <p:nvPr>
            <p:ph hasCustomPrompt="1" idx="2" type="title"/>
          </p:nvPr>
        </p:nvSpPr>
        <p:spPr>
          <a:xfrm>
            <a:off x="6228324"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53" name="Google Shape;553;p70"/>
          <p:cNvSpPr txBox="1"/>
          <p:nvPr>
            <p:ph idx="1" type="subTitle"/>
          </p:nvPr>
        </p:nvSpPr>
        <p:spPr>
          <a:xfrm>
            <a:off x="33300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4" name="Google Shape;554;p70"/>
          <p:cNvSpPr txBox="1"/>
          <p:nvPr>
            <p:ph idx="3" type="subTitle"/>
          </p:nvPr>
        </p:nvSpPr>
        <p:spPr>
          <a:xfrm>
            <a:off x="62283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5" name="Google Shape;555;p70"/>
          <p:cNvSpPr txBox="1"/>
          <p:nvPr>
            <p:ph idx="4" type="body"/>
          </p:nvPr>
        </p:nvSpPr>
        <p:spPr>
          <a:xfrm>
            <a:off x="4328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6" name="Google Shape;556;p70"/>
          <p:cNvSpPr txBox="1"/>
          <p:nvPr>
            <p:ph idx="5" type="subTitle"/>
          </p:nvPr>
        </p:nvSpPr>
        <p:spPr>
          <a:xfrm>
            <a:off x="431725" y="28108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57" name="Google Shape;557;p70"/>
          <p:cNvSpPr txBox="1"/>
          <p:nvPr>
            <p:ph idx="6" type="body"/>
          </p:nvPr>
        </p:nvSpPr>
        <p:spPr>
          <a:xfrm>
            <a:off x="3330600"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8" name="Google Shape;558;p70"/>
          <p:cNvSpPr txBox="1"/>
          <p:nvPr>
            <p:ph idx="7" type="body"/>
          </p:nvPr>
        </p:nvSpPr>
        <p:spPr>
          <a:xfrm>
            <a:off x="62283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9" name="Google Shape;559;p70"/>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60" name="Google Shape;560;p70"/>
          <p:cNvSpPr txBox="1"/>
          <p:nvPr>
            <p:ph idx="9"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70"/>
          <p:cNvSpPr txBox="1"/>
          <p:nvPr>
            <p:ph hasCustomPrompt="1" idx="13" type="title"/>
          </p:nvPr>
        </p:nvSpPr>
        <p:spPr>
          <a:xfrm>
            <a:off x="33300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ay">
  <p:cSld name="TITLE_ONLY_1_1_4_1_2">
    <p:bg>
      <p:bgPr>
        <a:solidFill>
          <a:schemeClr val="lt1"/>
        </a:solidFill>
      </p:bgPr>
    </p:bg>
    <p:spTree>
      <p:nvGrpSpPr>
        <p:cNvPr id="49" name="Shape 49"/>
        <p:cNvGrpSpPr/>
        <p:nvPr/>
      </p:nvGrpSpPr>
      <p:grpSpPr>
        <a:xfrm>
          <a:off x="0" y="0"/>
          <a:ext cx="0" cy="0"/>
          <a:chOff x="0" y="0"/>
          <a:chExt cx="0" cy="0"/>
        </a:xfrm>
      </p:grpSpPr>
      <p:sp>
        <p:nvSpPr>
          <p:cNvPr id="50" name="Google Shape;50;p8"/>
          <p:cNvSpPr/>
          <p:nvPr/>
        </p:nvSpPr>
        <p:spPr>
          <a:xfrm flipH="1">
            <a:off x="0" y="4681475"/>
            <a:ext cx="9144000" cy="465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1" name="Google Shape;51;p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p:nvPr/>
        </p:nvSpPr>
        <p:spPr>
          <a:xfrm rot="10800000">
            <a:off x="-4525" y="-11125"/>
            <a:ext cx="3071100" cy="516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3" name="Google Shape;53;p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5" name="Google Shape;55;p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6" name="Google Shape;56;p8"/>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57" name="Google Shape;57;p8"/>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process">
  <p:cSld name="BIG_NUMBER_2_2_1_1_1_1_1_1_1_1">
    <p:spTree>
      <p:nvGrpSpPr>
        <p:cNvPr id="562" name="Shape 562"/>
        <p:cNvGrpSpPr/>
        <p:nvPr/>
      </p:nvGrpSpPr>
      <p:grpSpPr>
        <a:xfrm>
          <a:off x="0" y="0"/>
          <a:ext cx="0" cy="0"/>
          <a:chOff x="0" y="0"/>
          <a:chExt cx="0" cy="0"/>
        </a:xfrm>
      </p:grpSpPr>
      <p:sp>
        <p:nvSpPr>
          <p:cNvPr id="563" name="Google Shape;563;p7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71"/>
          <p:cNvSpPr txBox="1"/>
          <p:nvPr>
            <p:ph idx="1" type="subTitle"/>
          </p:nvPr>
        </p:nvSpPr>
        <p:spPr>
          <a:xfrm>
            <a:off x="4732950" y="1744200"/>
            <a:ext cx="1828800" cy="1828800"/>
          </a:xfrm>
          <a:prstGeom prst="rect">
            <a:avLst/>
          </a:prstGeom>
          <a:solidFill>
            <a:schemeClr val="accent3"/>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5" name="Google Shape;565;p71"/>
          <p:cNvSpPr txBox="1"/>
          <p:nvPr>
            <p:ph idx="2" type="subTitle"/>
          </p:nvPr>
        </p:nvSpPr>
        <p:spPr>
          <a:xfrm>
            <a:off x="6883524" y="1744200"/>
            <a:ext cx="1828800" cy="1828800"/>
          </a:xfrm>
          <a:prstGeom prst="rect">
            <a:avLst/>
          </a:prstGeom>
          <a:solidFill>
            <a:schemeClr val="accent5"/>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6" name="Google Shape;566;p71"/>
          <p:cNvSpPr txBox="1"/>
          <p:nvPr>
            <p:ph idx="3" type="subTitle"/>
          </p:nvPr>
        </p:nvSpPr>
        <p:spPr>
          <a:xfrm>
            <a:off x="2582375" y="1744200"/>
            <a:ext cx="1828800" cy="1828800"/>
          </a:xfrm>
          <a:prstGeom prst="rect">
            <a:avLst/>
          </a:prstGeom>
          <a:solidFill>
            <a:schemeClr val="accent2"/>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7" name="Google Shape;567;p71"/>
          <p:cNvSpPr txBox="1"/>
          <p:nvPr>
            <p:ph idx="4" type="subTitle"/>
          </p:nvPr>
        </p:nvSpPr>
        <p:spPr>
          <a:xfrm>
            <a:off x="431800" y="1744200"/>
            <a:ext cx="1828800" cy="1828800"/>
          </a:xfrm>
          <a:prstGeom prst="rect">
            <a:avLst/>
          </a:prstGeom>
          <a:solidFill>
            <a:schemeClr val="accent1"/>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cxnSp>
        <p:nvCxnSpPr>
          <p:cNvPr id="568" name="Google Shape;568;p71"/>
          <p:cNvCxnSpPr>
            <a:stCxn id="567" idx="3"/>
            <a:endCxn id="566" idx="1"/>
          </p:cNvCxnSpPr>
          <p:nvPr/>
        </p:nvCxnSpPr>
        <p:spPr>
          <a:xfrm>
            <a:off x="2260600"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69" name="Google Shape;569;p71"/>
          <p:cNvCxnSpPr>
            <a:stCxn id="566" idx="3"/>
            <a:endCxn id="564" idx="1"/>
          </p:cNvCxnSpPr>
          <p:nvPr/>
        </p:nvCxnSpPr>
        <p:spPr>
          <a:xfrm>
            <a:off x="4411175"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70" name="Google Shape;570;p71"/>
          <p:cNvCxnSpPr>
            <a:stCxn id="564" idx="3"/>
            <a:endCxn id="565" idx="1"/>
          </p:cNvCxnSpPr>
          <p:nvPr/>
        </p:nvCxnSpPr>
        <p:spPr>
          <a:xfrm>
            <a:off x="6561750" y="2658600"/>
            <a:ext cx="321900" cy="0"/>
          </a:xfrm>
          <a:prstGeom prst="straightConnector1">
            <a:avLst/>
          </a:prstGeom>
          <a:noFill/>
          <a:ln cap="flat" cmpd="sng" w="19050">
            <a:solidFill>
              <a:srgbClr val="9E9E9E"/>
            </a:solidFill>
            <a:prstDash val="solid"/>
            <a:round/>
            <a:headEnd len="med" w="med" type="none"/>
            <a:tailEnd len="med" w="med" type="none"/>
          </a:ln>
        </p:spPr>
      </p:cxnSp>
      <p:sp>
        <p:nvSpPr>
          <p:cNvPr id="571" name="Google Shape;571;p71"/>
          <p:cNvSpPr txBox="1"/>
          <p:nvPr>
            <p:ph idx="5" type="subTitle"/>
          </p:nvPr>
        </p:nvSpPr>
        <p:spPr>
          <a:xfrm>
            <a:off x="43180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2" name="Google Shape;572;p71"/>
          <p:cNvSpPr txBox="1"/>
          <p:nvPr>
            <p:ph idx="6" type="subTitle"/>
          </p:nvPr>
        </p:nvSpPr>
        <p:spPr>
          <a:xfrm>
            <a:off x="2582375"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3" name="Google Shape;573;p71"/>
          <p:cNvSpPr txBox="1"/>
          <p:nvPr>
            <p:ph idx="7" type="subTitle"/>
          </p:nvPr>
        </p:nvSpPr>
        <p:spPr>
          <a:xfrm>
            <a:off x="6883524" y="2828275"/>
            <a:ext cx="18744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4" name="Google Shape;574;p71"/>
          <p:cNvSpPr txBox="1"/>
          <p:nvPr>
            <p:ph idx="8" type="subTitle"/>
          </p:nvPr>
        </p:nvSpPr>
        <p:spPr>
          <a:xfrm>
            <a:off x="473295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5" name="Google Shape;575;p71"/>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76" name="Google Shape;576;p7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timeline">
  <p:cSld name="BIG_NUMBER_2_2_1_1_1_1_1">
    <p:spTree>
      <p:nvGrpSpPr>
        <p:cNvPr id="577" name="Shape 577"/>
        <p:cNvGrpSpPr/>
        <p:nvPr/>
      </p:nvGrpSpPr>
      <p:grpSpPr>
        <a:xfrm>
          <a:off x="0" y="0"/>
          <a:ext cx="0" cy="0"/>
          <a:chOff x="0" y="0"/>
          <a:chExt cx="0" cy="0"/>
        </a:xfrm>
      </p:grpSpPr>
      <p:sp>
        <p:nvSpPr>
          <p:cNvPr id="578" name="Google Shape;578;p7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72"/>
          <p:cNvCxnSpPr/>
          <p:nvPr/>
        </p:nvCxnSpPr>
        <p:spPr>
          <a:xfrm>
            <a:off x="453600" y="2076900"/>
            <a:ext cx="8684400" cy="0"/>
          </a:xfrm>
          <a:prstGeom prst="straightConnector1">
            <a:avLst/>
          </a:prstGeom>
          <a:noFill/>
          <a:ln cap="flat" cmpd="sng" w="19050">
            <a:solidFill>
              <a:srgbClr val="FFC600"/>
            </a:solidFill>
            <a:prstDash val="dot"/>
            <a:round/>
            <a:headEnd len="med" w="med" type="none"/>
            <a:tailEnd len="med" w="med" type="none"/>
          </a:ln>
        </p:spPr>
      </p:cxnSp>
      <p:cxnSp>
        <p:nvCxnSpPr>
          <p:cNvPr id="580" name="Google Shape;580;p72"/>
          <p:cNvCxnSpPr/>
          <p:nvPr/>
        </p:nvCxnSpPr>
        <p:spPr>
          <a:xfrm rot="10800000">
            <a:off x="4536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1" name="Google Shape;581;p72"/>
          <p:cNvCxnSpPr/>
          <p:nvPr/>
        </p:nvCxnSpPr>
        <p:spPr>
          <a:xfrm rot="10800000">
            <a:off x="26380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2" name="Google Shape;582;p72"/>
          <p:cNvCxnSpPr/>
          <p:nvPr/>
        </p:nvCxnSpPr>
        <p:spPr>
          <a:xfrm rot="10800000">
            <a:off x="48443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3" name="Google Shape;583;p72"/>
          <p:cNvCxnSpPr/>
          <p:nvPr/>
        </p:nvCxnSpPr>
        <p:spPr>
          <a:xfrm rot="10800000">
            <a:off x="7050575" y="2047800"/>
            <a:ext cx="0" cy="896100"/>
          </a:xfrm>
          <a:prstGeom prst="straightConnector1">
            <a:avLst/>
          </a:prstGeom>
          <a:noFill/>
          <a:ln cap="flat" cmpd="sng" w="9525">
            <a:solidFill>
              <a:srgbClr val="4180FF"/>
            </a:solidFill>
            <a:prstDash val="solid"/>
            <a:round/>
            <a:headEnd len="med" w="med" type="none"/>
            <a:tailEnd len="med" w="med" type="oval"/>
          </a:ln>
        </p:spPr>
      </p:cxnSp>
      <p:sp>
        <p:nvSpPr>
          <p:cNvPr id="584" name="Google Shape;584;p72"/>
          <p:cNvSpPr txBox="1"/>
          <p:nvPr>
            <p:ph idx="1" type="subTitle"/>
          </p:nvPr>
        </p:nvSpPr>
        <p:spPr>
          <a:xfrm>
            <a:off x="43172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5" name="Google Shape;585;p72"/>
          <p:cNvSpPr txBox="1"/>
          <p:nvPr>
            <p:ph idx="2" type="subTitle"/>
          </p:nvPr>
        </p:nvSpPr>
        <p:spPr>
          <a:xfrm>
            <a:off x="2638000"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6" name="Google Shape;586;p72"/>
          <p:cNvSpPr txBox="1"/>
          <p:nvPr>
            <p:ph idx="3" type="subTitle"/>
          </p:nvPr>
        </p:nvSpPr>
        <p:spPr>
          <a:xfrm>
            <a:off x="705057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7" name="Google Shape;587;p72"/>
          <p:cNvSpPr txBox="1"/>
          <p:nvPr>
            <p:ph idx="4" type="subTitle"/>
          </p:nvPr>
        </p:nvSpPr>
        <p:spPr>
          <a:xfrm>
            <a:off x="4844288"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8" name="Google Shape;588;p72"/>
          <p:cNvSpPr txBox="1"/>
          <p:nvPr>
            <p:ph idx="5"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89" name="Google Shape;589;p72"/>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0" name="Google Shape;590;p72"/>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1" name="Google Shape;591;p72"/>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2" name="Google Shape;592;p72"/>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93" name="Google Shape;593;p7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blue 1">
  <p:cSld name="CUSTOM_1">
    <p:bg>
      <p:bgPr>
        <a:solidFill>
          <a:schemeClr val="accent1"/>
        </a:solidFill>
      </p:bgPr>
    </p:bg>
    <p:spTree>
      <p:nvGrpSpPr>
        <p:cNvPr id="594" name="Shape 594"/>
        <p:cNvGrpSpPr/>
        <p:nvPr/>
      </p:nvGrpSpPr>
      <p:grpSpPr>
        <a:xfrm>
          <a:off x="0" y="0"/>
          <a:ext cx="0" cy="0"/>
          <a:chOff x="0" y="0"/>
          <a:chExt cx="0" cy="0"/>
        </a:xfrm>
      </p:grpSpPr>
      <p:sp>
        <p:nvSpPr>
          <p:cNvPr id="595" name="Google Shape;595;p73"/>
          <p:cNvSpPr/>
          <p:nvPr/>
        </p:nvSpPr>
        <p:spPr>
          <a:xfrm>
            <a:off x="0" y="4688575"/>
            <a:ext cx="2037900" cy="4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597" name="Google Shape;597;p73"/>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598" name="Google Shape;59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599" name="Google Shape;599;p73"/>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dark teal 2">
  <p:cSld name="CUSTOM_1_1_1">
    <p:bg>
      <p:bgPr>
        <a:solidFill>
          <a:schemeClr val="accent2"/>
        </a:solidFill>
      </p:bgPr>
    </p:bg>
    <p:spTree>
      <p:nvGrpSpPr>
        <p:cNvPr id="600" name="Shape 600"/>
        <p:cNvGrpSpPr/>
        <p:nvPr/>
      </p:nvGrpSpPr>
      <p:grpSpPr>
        <a:xfrm>
          <a:off x="0" y="0"/>
          <a:ext cx="0" cy="0"/>
          <a:chOff x="0" y="0"/>
          <a:chExt cx="0" cy="0"/>
        </a:xfrm>
      </p:grpSpPr>
      <p:sp>
        <p:nvSpPr>
          <p:cNvPr id="601" name="Google Shape;601;p74"/>
          <p:cNvSpPr/>
          <p:nvPr/>
        </p:nvSpPr>
        <p:spPr>
          <a:xfrm>
            <a:off x="0" y="4688575"/>
            <a:ext cx="2037900" cy="4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a:t>
            </a:r>
            <a:r>
              <a:rPr lang="en" sz="800">
                <a:latin typeface="Inter"/>
                <a:ea typeface="Inter"/>
                <a:cs typeface="Inter"/>
                <a:sym typeface="Inter"/>
              </a:rPr>
              <a:t>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603" name="Google Shape;603;p74"/>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604" name="Google Shape;604;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05" name="Google Shape;605;p74"/>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yellow">
  <p:cSld name="CUSTOM_1_1_1_1_1">
    <p:bg>
      <p:bgPr>
        <a:solidFill>
          <a:schemeClr val="accent5"/>
        </a:solidFill>
      </p:bgPr>
    </p:bg>
    <p:spTree>
      <p:nvGrpSpPr>
        <p:cNvPr id="606" name="Shape 606"/>
        <p:cNvGrpSpPr/>
        <p:nvPr/>
      </p:nvGrpSpPr>
      <p:grpSpPr>
        <a:xfrm>
          <a:off x="0" y="0"/>
          <a:ext cx="0" cy="0"/>
          <a:chOff x="0" y="0"/>
          <a:chExt cx="0" cy="0"/>
        </a:xfrm>
      </p:grpSpPr>
      <p:pic>
        <p:nvPicPr>
          <p:cNvPr id="607" name="Google Shape;607;p75"/>
          <p:cNvPicPr preferRelativeResize="0"/>
          <p:nvPr/>
        </p:nvPicPr>
        <p:blipFill>
          <a:blip r:embed="rId2">
            <a:alphaModFix/>
          </a:blip>
          <a:stretch>
            <a:fillRect/>
          </a:stretch>
        </p:blipFill>
        <p:spPr>
          <a:xfrm>
            <a:off x="199464" y="3293675"/>
            <a:ext cx="1602299" cy="610251"/>
          </a:xfrm>
          <a:prstGeom prst="rect">
            <a:avLst/>
          </a:prstGeom>
          <a:noFill/>
          <a:ln>
            <a:noFill/>
          </a:ln>
        </p:spPr>
      </p:pic>
      <p:sp>
        <p:nvSpPr>
          <p:cNvPr id="608" name="Google Shape;608;p75"/>
          <p:cNvSpPr/>
          <p:nvPr/>
        </p:nvSpPr>
        <p:spPr>
          <a:xfrm>
            <a:off x="0" y="4688575"/>
            <a:ext cx="2037900" cy="45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9" name="Google Shape;609;p75"/>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Inter SemiBold"/>
                <a:ea typeface="Inter SemiBold"/>
                <a:cs typeface="Inter SemiBold"/>
                <a:sym typeface="Inter SemiBold"/>
              </a:rPr>
              <a:t>COOP CAREERS INC.</a:t>
            </a:r>
            <a:endParaRPr sz="800">
              <a:solidFill>
                <a:schemeClr val="dk1"/>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chemeClr val="dk1"/>
                </a:solidFill>
                <a:latin typeface="Inter"/>
                <a:ea typeface="Inter"/>
                <a:cs typeface="Inter"/>
                <a:sym typeface="Inter"/>
              </a:rPr>
              <a:t>coopcareers.org</a:t>
            </a:r>
            <a:endParaRPr sz="800">
              <a:solidFill>
                <a:schemeClr val="dk1"/>
              </a:solidFill>
              <a:latin typeface="Inter"/>
              <a:ea typeface="Inter"/>
              <a:cs typeface="Inter"/>
              <a:sym typeface="Inter"/>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1177 Avenue of the Americas, 5th Floor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New York, NY </a:t>
            </a:r>
            <a:r>
              <a:rPr lang="en" sz="800">
                <a:solidFill>
                  <a:schemeClr val="dk1"/>
                </a:solidFill>
                <a:latin typeface="Inter"/>
                <a:ea typeface="Inter"/>
                <a:cs typeface="Inter"/>
                <a:sym typeface="Inter"/>
              </a:rPr>
              <a:t>10036</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10036 1390 Market Street, Suite 200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San Francisco, CA 94102</a:t>
            </a:r>
            <a:r>
              <a:rPr lang="en" sz="800">
                <a:solidFill>
                  <a:schemeClr val="dk1"/>
                </a:solidFill>
                <a:latin typeface="Inter"/>
                <a:ea typeface="Inter"/>
                <a:cs typeface="Inter"/>
                <a:sym typeface="Inter"/>
              </a:rPr>
              <a:t>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North Michigan Avenue, Suite 1400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Chicago, IL 60611</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601 Brickell Key Drive, Suite 700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Miami, FL 33131</a:t>
            </a:r>
            <a:endParaRPr sz="550">
              <a:solidFill>
                <a:schemeClr val="dk1"/>
              </a:solidFill>
              <a:latin typeface="Lora"/>
              <a:ea typeface="Lora"/>
              <a:cs typeface="Lora"/>
              <a:sym typeface="Lora"/>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p:txBody>
      </p:sp>
      <p:sp>
        <p:nvSpPr>
          <p:cNvPr id="610" name="Google Shape;610;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11" name="Google Shape;611;p75"/>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blue">
  <p:cSld name="TITLE_ONLY_1_1_4_1_2_2">
    <p:bg>
      <p:bgPr>
        <a:solidFill>
          <a:schemeClr val="lt1"/>
        </a:solidFill>
      </p:bgPr>
    </p:bg>
    <p:spTree>
      <p:nvGrpSpPr>
        <p:cNvPr id="58" name="Shape 58"/>
        <p:cNvGrpSpPr/>
        <p:nvPr/>
      </p:nvGrpSpPr>
      <p:grpSpPr>
        <a:xfrm>
          <a:off x="0" y="0"/>
          <a:ext cx="0" cy="0"/>
          <a:chOff x="0" y="0"/>
          <a:chExt cx="0" cy="0"/>
        </a:xfrm>
      </p:grpSpPr>
      <p:sp>
        <p:nvSpPr>
          <p:cNvPr id="59" name="Google Shape;59;p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rot="10800000">
            <a:off x="-4525" y="-25"/>
            <a:ext cx="30711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1" name="Google Shape;61;p9"/>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9"/>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pic>
        <p:nvPicPr>
          <p:cNvPr id="63" name="Google Shape;63;p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64" name="Google Shape;64;p9"/>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9"/>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dark teal">
  <p:cSld name="TITLE_ONLY_1_1_4_1_2_1">
    <p:bg>
      <p:bgPr>
        <a:solidFill>
          <a:schemeClr val="lt1"/>
        </a:solidFill>
      </p:bgPr>
    </p:bg>
    <p:spTree>
      <p:nvGrpSpPr>
        <p:cNvPr id="66" name="Shape 66"/>
        <p:cNvGrpSpPr/>
        <p:nvPr/>
      </p:nvGrpSpPr>
      <p:grpSpPr>
        <a:xfrm>
          <a:off x="0" y="0"/>
          <a:ext cx="0" cy="0"/>
          <a:chOff x="0" y="0"/>
          <a:chExt cx="0" cy="0"/>
        </a:xfrm>
      </p:grpSpPr>
      <p:sp>
        <p:nvSpPr>
          <p:cNvPr id="67" name="Google Shape;67;p1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p:nvPr/>
        </p:nvSpPr>
        <p:spPr>
          <a:xfrm rot="10800000">
            <a:off x="-4525" y="-25"/>
            <a:ext cx="3071100" cy="51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9" name="Google Shape;69;p10"/>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1" name="Google Shape;71;p10"/>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0"/>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73" name="Google Shape;73;p10"/>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76" Type="http://schemas.openxmlformats.org/officeDocument/2006/relationships/theme" Target="../theme/theme2.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725" y="368825"/>
            <a:ext cx="828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431725" y="1152475"/>
            <a:ext cx="8280600" cy="3416400"/>
          </a:xfrm>
          <a:prstGeom prst="rect">
            <a:avLst/>
          </a:prstGeom>
          <a:noFill/>
          <a:ln>
            <a:noFill/>
          </a:ln>
        </p:spPr>
        <p:txBody>
          <a:bodyPr anchorCtr="0" anchor="t" bIns="0" lIns="0" spcFirstLastPara="1" rIns="0" wrap="square" tIns="0">
            <a:noAutofit/>
          </a:bodyPr>
          <a:lstStyle>
            <a:lvl1pPr indent="-330200" lvl="0" marL="457200" rtl="0">
              <a:lnSpc>
                <a:spcPct val="105000"/>
              </a:lnSpc>
              <a:spcBef>
                <a:spcPts val="0"/>
              </a:spcBef>
              <a:spcAft>
                <a:spcPts val="0"/>
              </a:spcAft>
              <a:buClr>
                <a:schemeClr val="accent1"/>
              </a:buClr>
              <a:buSzPts val="1600"/>
              <a:buFont typeface="Inter"/>
              <a:buChar char="●"/>
              <a:defRPr sz="1600">
                <a:solidFill>
                  <a:schemeClr val="dk2"/>
                </a:solidFill>
                <a:latin typeface="Inter"/>
                <a:ea typeface="Inter"/>
                <a:cs typeface="Inter"/>
                <a:sym typeface="Inter"/>
              </a:defRPr>
            </a:lvl1pPr>
            <a:lvl2pPr indent="-330200" lvl="1" marL="914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2pPr>
            <a:lvl3pPr indent="-330200" lvl="2" marL="1371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3pPr>
            <a:lvl4pPr indent="-330200" lvl="3" marL="18288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4pPr>
            <a:lvl5pPr indent="-330200" lvl="4" marL="22860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5pPr>
            <a:lvl6pPr indent="-330200" lvl="5" marL="27432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6pPr>
            <a:lvl7pPr indent="-330200" lvl="6" marL="3200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7pPr>
            <a:lvl8pPr indent="-330200" lvl="7" marL="3657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8pPr>
            <a:lvl9pPr indent="-330200" lvl="8" marL="4114800" rtl="0">
              <a:lnSpc>
                <a:spcPct val="105000"/>
              </a:lnSpc>
              <a:spcBef>
                <a:spcPts val="1000"/>
              </a:spcBef>
              <a:spcAft>
                <a:spcPts val="1000"/>
              </a:spcAft>
              <a:buClr>
                <a:schemeClr val="accent1"/>
              </a:buClr>
              <a:buSzPts val="1600"/>
              <a:buFont typeface="Inter"/>
              <a:buChar char="●"/>
              <a:defRPr sz="16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320058" y="47394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Inter"/>
                <a:ea typeface="Inter"/>
                <a:cs typeface="Inter"/>
                <a:sym typeface="Inter"/>
              </a:defRPr>
            </a:lvl1pPr>
            <a:lvl2pPr lvl="1" rtl="0" algn="r">
              <a:buNone/>
              <a:defRPr sz="1000">
                <a:solidFill>
                  <a:schemeClr val="dk2"/>
                </a:solidFill>
                <a:latin typeface="Inter"/>
                <a:ea typeface="Inter"/>
                <a:cs typeface="Inter"/>
                <a:sym typeface="Inter"/>
              </a:defRPr>
            </a:lvl2pPr>
            <a:lvl3pPr lvl="2" rtl="0" algn="r">
              <a:buNone/>
              <a:defRPr sz="1000">
                <a:solidFill>
                  <a:schemeClr val="dk2"/>
                </a:solidFill>
                <a:latin typeface="Inter"/>
                <a:ea typeface="Inter"/>
                <a:cs typeface="Inter"/>
                <a:sym typeface="Inter"/>
              </a:defRPr>
            </a:lvl3pPr>
            <a:lvl4pPr lvl="3" rtl="0" algn="r">
              <a:buNone/>
              <a:defRPr sz="1000">
                <a:solidFill>
                  <a:schemeClr val="dk2"/>
                </a:solidFill>
                <a:latin typeface="Inter"/>
                <a:ea typeface="Inter"/>
                <a:cs typeface="Inter"/>
                <a:sym typeface="Inter"/>
              </a:defRPr>
            </a:lvl4pPr>
            <a:lvl5pPr lvl="4" rtl="0" algn="r">
              <a:buNone/>
              <a:defRPr sz="1000">
                <a:solidFill>
                  <a:schemeClr val="dk2"/>
                </a:solidFill>
                <a:latin typeface="Inter"/>
                <a:ea typeface="Inter"/>
                <a:cs typeface="Inter"/>
                <a:sym typeface="Inter"/>
              </a:defRPr>
            </a:lvl5pPr>
            <a:lvl6pPr lvl="5" rtl="0" algn="r">
              <a:buNone/>
              <a:defRPr sz="1000">
                <a:solidFill>
                  <a:schemeClr val="dk2"/>
                </a:solidFill>
                <a:latin typeface="Inter"/>
                <a:ea typeface="Inter"/>
                <a:cs typeface="Inter"/>
                <a:sym typeface="Inter"/>
              </a:defRPr>
            </a:lvl6pPr>
            <a:lvl7pPr lvl="6" rtl="0" algn="r">
              <a:buNone/>
              <a:defRPr sz="1000">
                <a:solidFill>
                  <a:schemeClr val="dk2"/>
                </a:solidFill>
                <a:latin typeface="Inter"/>
                <a:ea typeface="Inter"/>
                <a:cs typeface="Inter"/>
                <a:sym typeface="Inter"/>
              </a:defRPr>
            </a:lvl7pPr>
            <a:lvl8pPr lvl="7" rtl="0" algn="r">
              <a:buNone/>
              <a:defRPr sz="1000">
                <a:solidFill>
                  <a:schemeClr val="dk2"/>
                </a:solidFill>
                <a:latin typeface="Inter"/>
                <a:ea typeface="Inter"/>
                <a:cs typeface="Inter"/>
                <a:sym typeface="Inter"/>
              </a:defRPr>
            </a:lvl8pPr>
            <a:lvl9pPr lvl="8" rtl="0"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1428" l="0" r="0" t="1428"/>
          <a:stretch/>
        </p:blipFill>
        <p:spPr>
          <a:xfrm>
            <a:off x="311700" y="4681475"/>
            <a:ext cx="1371602" cy="507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76"/>
          <p:cNvSpPr txBox="1"/>
          <p:nvPr>
            <p:ph idx="1" type="subTitle"/>
          </p:nvPr>
        </p:nvSpPr>
        <p:spPr>
          <a:xfrm>
            <a:off x="475175" y="4067525"/>
            <a:ext cx="72855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2F2F2"/>
                </a:solidFill>
              </a:rPr>
              <a:t>Dash Gomez, C</a:t>
            </a:r>
            <a:r>
              <a:rPr b="1" lang="en">
                <a:solidFill>
                  <a:srgbClr val="F2F2F2"/>
                </a:solidFill>
              </a:rPr>
              <a:t>intia de Castro,</a:t>
            </a:r>
            <a:r>
              <a:rPr b="1" lang="en">
                <a:solidFill>
                  <a:srgbClr val="F2F2F2"/>
                </a:solidFill>
              </a:rPr>
              <a:t>Cinthya Gomez, Bryan Reyes</a:t>
            </a:r>
            <a:endParaRPr b="1">
              <a:solidFill>
                <a:srgbClr val="F2F2F2"/>
              </a:solidFill>
            </a:endParaRPr>
          </a:p>
        </p:txBody>
      </p:sp>
      <p:sp>
        <p:nvSpPr>
          <p:cNvPr id="617" name="Google Shape;617;p76"/>
          <p:cNvSpPr txBox="1"/>
          <p:nvPr>
            <p:ph type="title"/>
          </p:nvPr>
        </p:nvSpPr>
        <p:spPr>
          <a:xfrm>
            <a:off x="475175" y="2255550"/>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2F2F2"/>
                </a:solidFill>
              </a:rPr>
              <a:t>Data Analysis of Box Office Trends </a:t>
            </a:r>
            <a:r>
              <a:rPr lang="en" sz="3200">
                <a:solidFill>
                  <a:srgbClr val="F2F2F2"/>
                </a:solidFill>
              </a:rPr>
              <a:t>(2017)</a:t>
            </a:r>
            <a:endParaRPr sz="3200">
              <a:solidFill>
                <a:srgbClr val="F2F2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5"/>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p>
            <a:pPr indent="0" lvl="0" marL="0" rtl="0" algn="l">
              <a:lnSpc>
                <a:spcPct val="105000"/>
              </a:lnSpc>
              <a:spcBef>
                <a:spcPts val="1000"/>
              </a:spcBef>
              <a:spcAft>
                <a:spcPts val="0"/>
              </a:spcAft>
              <a:buNone/>
            </a:pPr>
            <a:r>
              <a:t/>
            </a:r>
            <a:endParaRPr>
              <a:solidFill>
                <a:schemeClr val="accent1"/>
              </a:solidFill>
              <a:latin typeface="Inter SemiBold"/>
              <a:ea typeface="Inter SemiBold"/>
              <a:cs typeface="Inter SemiBold"/>
              <a:sym typeface="Inter SemiBold"/>
            </a:endParaRPr>
          </a:p>
          <a:p>
            <a:pPr indent="0" lvl="0" marL="0" rtl="0" algn="l">
              <a:lnSpc>
                <a:spcPct val="105000"/>
              </a:lnSpc>
              <a:spcBef>
                <a:spcPts val="1000"/>
              </a:spcBef>
              <a:spcAft>
                <a:spcPts val="1000"/>
              </a:spcAft>
              <a:buNone/>
            </a:pPr>
            <a:r>
              <a:t/>
            </a:r>
            <a:endParaRPr sz="1200">
              <a:solidFill>
                <a:schemeClr val="dk1"/>
              </a:solidFill>
            </a:endParaRPr>
          </a:p>
        </p:txBody>
      </p:sp>
      <p:sp>
        <p:nvSpPr>
          <p:cNvPr id="709" name="Google Shape;709;p85"/>
          <p:cNvSpPr txBox="1"/>
          <p:nvPr>
            <p:ph type="title"/>
          </p:nvPr>
        </p:nvSpPr>
        <p:spPr>
          <a:xfrm>
            <a:off x="431725" y="1000075"/>
            <a:ext cx="2322600" cy="150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1"/>
                </a:solidFill>
              </a:rPr>
              <a:t>TOP 10 DIRECTORS</a:t>
            </a:r>
            <a:endParaRPr>
              <a:solidFill>
                <a:schemeClr val="lt1"/>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0" name="Google Shape;710;p8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85"/>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2" name="Google Shape;712;p85"/>
          <p:cNvPicPr preferRelativeResize="0"/>
          <p:nvPr/>
        </p:nvPicPr>
        <p:blipFill>
          <a:blip r:embed="rId3">
            <a:alphaModFix/>
          </a:blip>
          <a:stretch>
            <a:fillRect/>
          </a:stretch>
        </p:blipFill>
        <p:spPr>
          <a:xfrm>
            <a:off x="3109450" y="923750"/>
            <a:ext cx="6034551" cy="3615449"/>
          </a:xfrm>
          <a:prstGeom prst="rect">
            <a:avLst/>
          </a:prstGeom>
          <a:noFill/>
          <a:ln>
            <a:noFill/>
          </a:ln>
        </p:spPr>
      </p:pic>
      <p:sp>
        <p:nvSpPr>
          <p:cNvPr id="713" name="Google Shape;713;p85"/>
          <p:cNvSpPr txBox="1"/>
          <p:nvPr/>
        </p:nvSpPr>
        <p:spPr>
          <a:xfrm>
            <a:off x="187375" y="2134250"/>
            <a:ext cx="2686200" cy="1970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Average Profit made</a:t>
            </a:r>
            <a:endParaRPr sz="1700">
              <a:solidFill>
                <a:schemeClr val="lt1"/>
              </a:solidFill>
              <a:latin typeface="Inter"/>
              <a:ea typeface="Inter"/>
              <a:cs typeface="Inter"/>
              <a:sym typeface="Inter"/>
            </a:endParaRPr>
          </a:p>
          <a:p>
            <a:pPr indent="-336550" lvl="0" marL="457200" rtl="0" algn="l">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Include only action and Sci-Fi</a:t>
            </a:r>
            <a:endParaRPr sz="1700">
              <a:solidFill>
                <a:schemeClr val="lt1"/>
              </a:solidFill>
              <a:latin typeface="Inter"/>
              <a:ea typeface="Inter"/>
              <a:cs typeface="Inter"/>
              <a:sym typeface="Inter"/>
            </a:endParaRPr>
          </a:p>
          <a:p>
            <a:pPr indent="-336550" lvl="0" marL="457200" rtl="0" algn="l">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Highest-grossing director Tim Miller</a:t>
            </a:r>
            <a:endParaRPr sz="1700">
              <a:solidFill>
                <a:schemeClr val="lt1"/>
              </a:solidFill>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p:txBody>
      </p:sp>
      <p:sp>
        <p:nvSpPr>
          <p:cNvPr id="714" name="Google Shape;714;p85"/>
          <p:cNvSpPr/>
          <p:nvPr/>
        </p:nvSpPr>
        <p:spPr>
          <a:xfrm>
            <a:off x="291775" y="923750"/>
            <a:ext cx="2602500" cy="10206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721" name="Google Shape;721;p86"/>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Top Performing Actors in Action and Sci-Fi</a:t>
            </a:r>
            <a:endParaRPr/>
          </a:p>
        </p:txBody>
      </p:sp>
      <p:pic>
        <p:nvPicPr>
          <p:cNvPr id="722" name="Google Shape;722;p86"/>
          <p:cNvPicPr preferRelativeResize="0"/>
          <p:nvPr/>
        </p:nvPicPr>
        <p:blipFill>
          <a:blip r:embed="rId3">
            <a:alphaModFix/>
          </a:blip>
          <a:stretch>
            <a:fillRect/>
          </a:stretch>
        </p:blipFill>
        <p:spPr>
          <a:xfrm>
            <a:off x="215850" y="1055014"/>
            <a:ext cx="8712300" cy="2289360"/>
          </a:xfrm>
          <a:prstGeom prst="rect">
            <a:avLst/>
          </a:prstGeom>
          <a:noFill/>
          <a:ln>
            <a:noFill/>
          </a:ln>
        </p:spPr>
      </p:pic>
      <p:sp>
        <p:nvSpPr>
          <p:cNvPr id="723" name="Google Shape;723;p86"/>
          <p:cNvSpPr txBox="1"/>
          <p:nvPr/>
        </p:nvSpPr>
        <p:spPr>
          <a:xfrm>
            <a:off x="630225" y="3515625"/>
            <a:ext cx="5274000" cy="145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Cast: Ryan Reynolds as the lead, Ben Affleck and Jennifer Lawrence as co-leads. </a:t>
            </a:r>
            <a:endParaRPr>
              <a:latin typeface="Inter"/>
              <a:ea typeface="Inter"/>
              <a:cs typeface="Inter"/>
              <a:sym typeface="Inter"/>
            </a:endParaRPr>
          </a:p>
        </p:txBody>
      </p:sp>
      <p:sp>
        <p:nvSpPr>
          <p:cNvPr id="724" name="Google Shape;724;p86"/>
          <p:cNvSpPr/>
          <p:nvPr/>
        </p:nvSpPr>
        <p:spPr>
          <a:xfrm>
            <a:off x="630225" y="282275"/>
            <a:ext cx="80049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7"/>
          <p:cNvSpPr txBox="1"/>
          <p:nvPr>
            <p:ph idx="2" type="body"/>
          </p:nvPr>
        </p:nvSpPr>
        <p:spPr>
          <a:xfrm>
            <a:off x="3427825" y="1797275"/>
            <a:ext cx="5284500" cy="1876200"/>
          </a:xfrm>
          <a:prstGeom prst="rect">
            <a:avLst/>
          </a:prstGeom>
        </p:spPr>
        <p:txBody>
          <a:bodyPr anchorCtr="0" anchor="ctr" bIns="182875" lIns="182875" spcFirstLastPara="1" rIns="182875" wrap="square" tIns="182875">
            <a:noAutofit/>
          </a:bodyPr>
          <a:lstStyle/>
          <a:p>
            <a:pPr indent="-298450" lvl="1" marL="914400" rtl="0" algn="l">
              <a:lnSpc>
                <a:spcPct val="100000"/>
              </a:lnSpc>
              <a:spcBef>
                <a:spcPts val="0"/>
              </a:spcBef>
              <a:spcAft>
                <a:spcPts val="0"/>
              </a:spcAft>
              <a:buClr>
                <a:schemeClr val="dk1"/>
              </a:buClr>
              <a:buSzPts val="1100"/>
              <a:buFont typeface="Inter Black"/>
              <a:buChar char="●"/>
            </a:pPr>
            <a:r>
              <a:t/>
            </a:r>
            <a:endParaRPr sz="1100">
              <a:solidFill>
                <a:schemeClr val="dk1"/>
              </a:solidFill>
              <a:latin typeface="Inter Black"/>
              <a:ea typeface="Inter Black"/>
              <a:cs typeface="Inter Black"/>
              <a:sym typeface="Inter Black"/>
            </a:endParaRPr>
          </a:p>
          <a:p>
            <a:pPr indent="-298450" lvl="0" marL="457200" rtl="0" algn="l">
              <a:lnSpc>
                <a:spcPct val="100000"/>
              </a:lnSpc>
              <a:spcBef>
                <a:spcPts val="0"/>
              </a:spcBef>
              <a:spcAft>
                <a:spcPts val="0"/>
              </a:spcAft>
              <a:buClr>
                <a:schemeClr val="dk1"/>
              </a:buClr>
              <a:buSzPts val="1100"/>
              <a:buChar char="●"/>
            </a:pPr>
            <a:r>
              <a:rPr b="1" lang="en" sz="1100"/>
              <a:t>Movie release should be mid-June to </a:t>
            </a:r>
            <a:r>
              <a:rPr b="1" lang="en" sz="1100"/>
              <a:t>capitalize</a:t>
            </a:r>
            <a:r>
              <a:rPr b="1" lang="en" sz="1100"/>
              <a:t> on the June and July peak and avoid the August downturn</a:t>
            </a:r>
            <a:endParaRPr b="1" sz="1100"/>
          </a:p>
          <a:p>
            <a:pPr indent="-298450" lvl="0" marL="457200" rtl="0" algn="l">
              <a:lnSpc>
                <a:spcPct val="115000"/>
              </a:lnSpc>
              <a:spcBef>
                <a:spcPts val="0"/>
              </a:spcBef>
              <a:spcAft>
                <a:spcPts val="0"/>
              </a:spcAft>
              <a:buClr>
                <a:schemeClr val="dk1"/>
              </a:buClr>
              <a:buSzPts val="1100"/>
              <a:buChar char="●"/>
            </a:pPr>
            <a:r>
              <a:rPr b="1" lang="en" sz="1100">
                <a:solidFill>
                  <a:srgbClr val="000000"/>
                </a:solidFill>
              </a:rPr>
              <a:t>Tim Miller’s impressive average profit and chemistry with Ryan Reynolds makes them a compelling choice for our film</a:t>
            </a:r>
            <a:endParaRPr b="1" sz="1100"/>
          </a:p>
          <a:p>
            <a:pPr indent="-298450" lvl="0" marL="457200" rtl="0" algn="l">
              <a:lnSpc>
                <a:spcPct val="100000"/>
              </a:lnSpc>
              <a:spcBef>
                <a:spcPts val="0"/>
              </a:spcBef>
              <a:spcAft>
                <a:spcPts val="0"/>
              </a:spcAft>
              <a:buClr>
                <a:schemeClr val="dk1"/>
              </a:buClr>
              <a:buSzPts val="1100"/>
              <a:buChar char="●"/>
            </a:pPr>
            <a:r>
              <a:rPr b="1" lang="en" sz="1100"/>
              <a:t>Leading actor should be Ryan Reynolds, with Jennifer Lawrence and Ben </a:t>
            </a:r>
            <a:r>
              <a:rPr b="1" lang="en" sz="1100"/>
              <a:t>Affleck as co-stars</a:t>
            </a:r>
            <a:endParaRPr b="1" sz="1100"/>
          </a:p>
          <a:p>
            <a:pPr indent="-298450" lvl="0" marL="457200" rtl="0" algn="l">
              <a:lnSpc>
                <a:spcPct val="100000"/>
              </a:lnSpc>
              <a:spcBef>
                <a:spcPts val="0"/>
              </a:spcBef>
              <a:spcAft>
                <a:spcPts val="0"/>
              </a:spcAft>
              <a:buClr>
                <a:schemeClr val="dk1"/>
              </a:buClr>
              <a:buSzPts val="1100"/>
              <a:buChar char="●"/>
            </a:pPr>
            <a:r>
              <a:rPr b="1" lang="en" sz="1100"/>
              <a:t>Genre should be Action with Sci-Fi aspects</a:t>
            </a:r>
            <a:endParaRPr b="1" sz="1100"/>
          </a:p>
          <a:p>
            <a:pPr indent="0" lvl="0" marL="457200" rtl="0" algn="l">
              <a:lnSpc>
                <a:spcPct val="100000"/>
              </a:lnSpc>
              <a:spcBef>
                <a:spcPts val="0"/>
              </a:spcBef>
              <a:spcAft>
                <a:spcPts val="0"/>
              </a:spcAft>
              <a:buNone/>
            </a:pPr>
            <a:r>
              <a:t/>
            </a:r>
            <a:endParaRPr b="1" sz="1100"/>
          </a:p>
        </p:txBody>
      </p:sp>
      <p:sp>
        <p:nvSpPr>
          <p:cNvPr id="730" name="Google Shape;730;p8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1" name="Google Shape;731;p87"/>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CONCLUSION</a:t>
            </a:r>
            <a:endParaRPr/>
          </a:p>
        </p:txBody>
      </p:sp>
      <p:sp>
        <p:nvSpPr>
          <p:cNvPr id="732" name="Google Shape;732;p87"/>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733" name="Google Shape;733;p87"/>
          <p:cNvSpPr/>
          <p:nvPr/>
        </p:nvSpPr>
        <p:spPr>
          <a:xfrm>
            <a:off x="3250225" y="296600"/>
            <a:ext cx="26436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4" name="Google Shape;734;p87"/>
          <p:cNvSpPr txBox="1"/>
          <p:nvPr>
            <p:ph idx="1" type="subTitle"/>
          </p:nvPr>
        </p:nvSpPr>
        <p:spPr>
          <a:xfrm>
            <a:off x="431725" y="1797275"/>
            <a:ext cx="2996100" cy="18762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
              <a:t>KEY </a:t>
            </a:r>
            <a:r>
              <a:rPr lang="en"/>
              <a:t>RECOMMENDATIONS</a:t>
            </a:r>
            <a:endParaRPr/>
          </a:p>
          <a:p>
            <a:pPr indent="0" lvl="0" marL="0" rtl="0" algn="l">
              <a:spcBef>
                <a:spcPts val="1000"/>
              </a:spcBef>
              <a:spcAft>
                <a:spcPts val="1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C00"/>
        </a:solidFill>
      </p:bgPr>
    </p:bg>
    <p:spTree>
      <p:nvGrpSpPr>
        <p:cNvPr id="738" name="Shape 738"/>
        <p:cNvGrpSpPr/>
        <p:nvPr/>
      </p:nvGrpSpPr>
      <p:grpSpPr>
        <a:xfrm>
          <a:off x="0" y="0"/>
          <a:ext cx="0" cy="0"/>
          <a:chOff x="0" y="0"/>
          <a:chExt cx="0" cy="0"/>
        </a:xfrm>
      </p:grpSpPr>
      <p:sp>
        <p:nvSpPr>
          <p:cNvPr id="739" name="Google Shape;739;p88"/>
          <p:cNvSpPr txBox="1"/>
          <p:nvPr>
            <p:ph type="title"/>
          </p:nvPr>
        </p:nvSpPr>
        <p:spPr>
          <a:xfrm>
            <a:off x="431725" y="2063675"/>
            <a:ext cx="7814400" cy="200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chemeClr val="lt1"/>
                </a:solidFill>
                <a:latin typeface="Pacifico"/>
                <a:ea typeface="Pacifico"/>
                <a:cs typeface="Pacifico"/>
                <a:sym typeface="Pacifico"/>
              </a:rPr>
              <a:t>Fin</a:t>
            </a:r>
            <a:endParaRPr b="1">
              <a:solidFill>
                <a:schemeClr val="lt1"/>
              </a:solidFill>
              <a:latin typeface="Pacifico"/>
              <a:ea typeface="Pacifico"/>
              <a:cs typeface="Pacifico"/>
              <a:sym typeface="Pacifico"/>
            </a:endParaRPr>
          </a:p>
        </p:txBody>
      </p:sp>
      <p:pic>
        <p:nvPicPr>
          <p:cNvPr id="740" name="Google Shape;740;p88"/>
          <p:cNvPicPr preferRelativeResize="0"/>
          <p:nvPr/>
        </p:nvPicPr>
        <p:blipFill>
          <a:blip r:embed="rId3">
            <a:alphaModFix/>
          </a:blip>
          <a:stretch>
            <a:fillRect/>
          </a:stretch>
        </p:blipFill>
        <p:spPr>
          <a:xfrm>
            <a:off x="0" y="0"/>
            <a:ext cx="9144000" cy="4808976"/>
          </a:xfrm>
          <a:prstGeom prst="rect">
            <a:avLst/>
          </a:prstGeom>
          <a:noFill/>
          <a:ln>
            <a:noFill/>
          </a:ln>
        </p:spPr>
      </p:pic>
      <p:pic>
        <p:nvPicPr>
          <p:cNvPr id="741" name="Google Shape;741;p88"/>
          <p:cNvPicPr preferRelativeResize="0"/>
          <p:nvPr/>
        </p:nvPicPr>
        <p:blipFill>
          <a:blip r:embed="rId4">
            <a:alphaModFix/>
          </a:blip>
          <a:stretch>
            <a:fillRect/>
          </a:stretch>
        </p:blipFill>
        <p:spPr>
          <a:xfrm>
            <a:off x="0" y="45450"/>
            <a:ext cx="9144000" cy="4763525"/>
          </a:xfrm>
          <a:prstGeom prst="rect">
            <a:avLst/>
          </a:prstGeom>
          <a:noFill/>
          <a:ln>
            <a:noFill/>
          </a:ln>
        </p:spPr>
      </p:pic>
      <p:sp>
        <p:nvSpPr>
          <p:cNvPr id="742" name="Google Shape;742;p8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7"/>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23" name="Google Shape;623;p7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77"/>
          <p:cNvSpPr txBox="1"/>
          <p:nvPr/>
        </p:nvSpPr>
        <p:spPr>
          <a:xfrm>
            <a:off x="515750" y="246376"/>
            <a:ext cx="8229600" cy="6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AGENDA</a:t>
            </a:r>
            <a:endParaRPr b="1" sz="3600">
              <a:latin typeface="Proxima Nova"/>
              <a:ea typeface="Proxima Nova"/>
              <a:cs typeface="Proxima Nova"/>
              <a:sym typeface="Proxima Nova"/>
            </a:endParaRPr>
          </a:p>
        </p:txBody>
      </p:sp>
      <p:pic>
        <p:nvPicPr>
          <p:cNvPr id="625" name="Google Shape;625;p77"/>
          <p:cNvPicPr preferRelativeResize="0"/>
          <p:nvPr/>
        </p:nvPicPr>
        <p:blipFill rotWithShape="1">
          <a:blip r:embed="rId3">
            <a:alphaModFix/>
          </a:blip>
          <a:srcRect b="943" l="0" r="0" t="776"/>
          <a:stretch/>
        </p:blipFill>
        <p:spPr>
          <a:xfrm rot="-5400000">
            <a:off x="4552625" y="-3407862"/>
            <a:ext cx="59550" cy="8618725"/>
          </a:xfrm>
          <a:prstGeom prst="rect">
            <a:avLst/>
          </a:prstGeom>
          <a:noFill/>
          <a:ln>
            <a:noFill/>
          </a:ln>
        </p:spPr>
      </p:pic>
      <p:sp>
        <p:nvSpPr>
          <p:cNvPr id="626" name="Google Shape;626;p77"/>
          <p:cNvSpPr txBox="1"/>
          <p:nvPr/>
        </p:nvSpPr>
        <p:spPr>
          <a:xfrm>
            <a:off x="505350" y="1298675"/>
            <a:ext cx="8133300" cy="5562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Proxima Nova"/>
                <a:ea typeface="Proxima Nova"/>
                <a:cs typeface="Proxima Nova"/>
                <a:sym typeface="Proxima Nova"/>
              </a:rPr>
              <a:t>Introduction</a:t>
            </a:r>
            <a:endParaRPr b="1" i="0" sz="2400" u="none" cap="none" strike="noStrike">
              <a:solidFill>
                <a:srgbClr val="FFFFFF"/>
              </a:solidFill>
              <a:latin typeface="Proxima Nova"/>
              <a:ea typeface="Proxima Nova"/>
              <a:cs typeface="Proxima Nova"/>
              <a:sym typeface="Proxima Nova"/>
            </a:endParaRPr>
          </a:p>
        </p:txBody>
      </p:sp>
      <p:sp>
        <p:nvSpPr>
          <p:cNvPr id="627" name="Google Shape;627;p77"/>
          <p:cNvSpPr txBox="1"/>
          <p:nvPr/>
        </p:nvSpPr>
        <p:spPr>
          <a:xfrm>
            <a:off x="515738" y="2222263"/>
            <a:ext cx="8133300" cy="556200"/>
          </a:xfrm>
          <a:prstGeom prst="rect">
            <a:avLst/>
          </a:prstGeom>
          <a:solidFill>
            <a:srgbClr val="FFCC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FFFFFF"/>
                </a:solidFill>
                <a:latin typeface="Proxima Nova"/>
                <a:ea typeface="Proxima Nova"/>
                <a:cs typeface="Proxima Nova"/>
                <a:sym typeface="Proxima Nova"/>
              </a:rPr>
              <a:t>Executive Summary</a:t>
            </a:r>
            <a:endParaRPr b="1" i="0" sz="2400" u="none" cap="none" strike="noStrike">
              <a:solidFill>
                <a:srgbClr val="FFFFFF"/>
              </a:solidFill>
              <a:latin typeface="Proxima Nova"/>
              <a:ea typeface="Proxima Nova"/>
              <a:cs typeface="Proxima Nova"/>
              <a:sym typeface="Proxima Nova"/>
            </a:endParaRPr>
          </a:p>
        </p:txBody>
      </p:sp>
      <p:sp>
        <p:nvSpPr>
          <p:cNvPr id="628" name="Google Shape;628;p77"/>
          <p:cNvSpPr txBox="1"/>
          <p:nvPr/>
        </p:nvSpPr>
        <p:spPr>
          <a:xfrm>
            <a:off x="505350" y="3157438"/>
            <a:ext cx="8133300" cy="556200"/>
          </a:xfrm>
          <a:prstGeom prst="rect">
            <a:avLst/>
          </a:prstGeom>
          <a:solidFill>
            <a:srgbClr val="6AA84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FFFFFF"/>
                </a:solidFill>
                <a:latin typeface="Proxima Nova"/>
                <a:ea typeface="Proxima Nova"/>
                <a:cs typeface="Proxima Nova"/>
                <a:sym typeface="Proxima Nova"/>
              </a:rPr>
              <a:t>Context </a:t>
            </a:r>
            <a:endParaRPr b="1" i="0" sz="2400" u="none" cap="none" strike="noStrike">
              <a:solidFill>
                <a:srgbClr val="FFFFFF"/>
              </a:solidFill>
              <a:latin typeface="Proxima Nova"/>
              <a:ea typeface="Proxima Nova"/>
              <a:cs typeface="Proxima Nova"/>
              <a:sym typeface="Proxima Nova"/>
            </a:endParaRPr>
          </a:p>
        </p:txBody>
      </p:sp>
      <p:sp>
        <p:nvSpPr>
          <p:cNvPr id="629" name="Google Shape;629;p77"/>
          <p:cNvSpPr txBox="1"/>
          <p:nvPr/>
        </p:nvSpPr>
        <p:spPr>
          <a:xfrm>
            <a:off x="515738" y="4092625"/>
            <a:ext cx="8133300" cy="556200"/>
          </a:xfrm>
          <a:prstGeom prst="rect">
            <a:avLst/>
          </a:prstGeom>
          <a:solidFill>
            <a:srgbClr val="3366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FFFFFF"/>
                </a:solidFill>
                <a:latin typeface="Proxima Nova"/>
                <a:ea typeface="Proxima Nova"/>
                <a:cs typeface="Proxima Nova"/>
                <a:sym typeface="Proxima Nova"/>
              </a:rPr>
              <a:t>Methodology, Visuals &amp; Conclusion</a:t>
            </a:r>
            <a:endParaRPr b="1" i="0" sz="24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78"/>
          <p:cNvSpPr txBox="1"/>
          <p:nvPr>
            <p:ph idx="4294967295" type="subTitle"/>
          </p:nvPr>
        </p:nvSpPr>
        <p:spPr>
          <a:xfrm>
            <a:off x="3787375" y="344875"/>
            <a:ext cx="4114200" cy="48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600"/>
              <a:t>INTRODUCTION</a:t>
            </a:r>
            <a:endParaRPr b="1" sz="3600"/>
          </a:p>
          <a:p>
            <a:pPr indent="0" lvl="0" marL="0" rtl="0" algn="l">
              <a:spcBef>
                <a:spcPts val="1000"/>
              </a:spcBef>
              <a:spcAft>
                <a:spcPts val="1000"/>
              </a:spcAft>
              <a:buNone/>
            </a:pPr>
            <a:r>
              <a:t/>
            </a:r>
            <a:endParaRPr/>
          </a:p>
        </p:txBody>
      </p:sp>
      <p:sp>
        <p:nvSpPr>
          <p:cNvPr id="635" name="Google Shape;635;p7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78"/>
          <p:cNvSpPr txBox="1"/>
          <p:nvPr>
            <p:ph type="title"/>
          </p:nvPr>
        </p:nvSpPr>
        <p:spPr>
          <a:xfrm>
            <a:off x="3787375" y="1293300"/>
            <a:ext cx="5081400" cy="31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t>Client:</a:t>
            </a:r>
            <a:r>
              <a:rPr lang="en" sz="1700">
                <a:latin typeface="Inter"/>
                <a:ea typeface="Inter"/>
                <a:cs typeface="Inter"/>
                <a:sym typeface="Inter"/>
              </a:rPr>
              <a:t> Warner Bros. executives</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a:p>
            <a:pPr indent="0" lvl="0" marL="0" rtl="0" algn="l">
              <a:lnSpc>
                <a:spcPct val="115000"/>
              </a:lnSpc>
              <a:spcBef>
                <a:spcPts val="0"/>
              </a:spcBef>
              <a:spcAft>
                <a:spcPts val="0"/>
              </a:spcAft>
              <a:buNone/>
            </a:pPr>
            <a:r>
              <a:rPr lang="en" sz="1700"/>
              <a:t>Data Source:</a:t>
            </a:r>
            <a:r>
              <a:rPr lang="en" sz="1700">
                <a:latin typeface="Inter"/>
                <a:ea typeface="Inter"/>
                <a:cs typeface="Inter"/>
                <a:sym typeface="Inter"/>
              </a:rPr>
              <a:t> External data obtained by us, data analytics team, including:</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a:p>
            <a:pPr indent="0" lvl="0" marL="0" rtl="0" algn="l">
              <a:lnSpc>
                <a:spcPct val="115000"/>
              </a:lnSpc>
              <a:spcBef>
                <a:spcPts val="0"/>
              </a:spcBef>
              <a:spcAft>
                <a:spcPts val="0"/>
              </a:spcAft>
              <a:buNone/>
            </a:pPr>
            <a:r>
              <a:rPr lang="en" sz="1700"/>
              <a:t>Data Breakdown:</a:t>
            </a:r>
            <a:r>
              <a:rPr lang="en" sz="1700">
                <a:latin typeface="Inter"/>
                <a:ea typeface="Inter"/>
                <a:cs typeface="Inter"/>
                <a:sym typeface="Inter"/>
              </a:rPr>
              <a:t> </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M</a:t>
            </a:r>
            <a:r>
              <a:rPr lang="en" sz="1700">
                <a:latin typeface="Inter"/>
                <a:ea typeface="Inter"/>
                <a:cs typeface="Inter"/>
                <a:sym typeface="Inter"/>
              </a:rPr>
              <a:t>ovie Title/Cast/Director</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Date of release (2012 through 2016)</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Total of 508 movies</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Budget, box office revenue, profit</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a:p>
            <a:pPr indent="0" lvl="0" marL="0" rtl="0" algn="l">
              <a:spcBef>
                <a:spcPts val="0"/>
              </a:spcBef>
              <a:spcAft>
                <a:spcPts val="0"/>
              </a:spcAft>
              <a:buNone/>
            </a:pPr>
            <a:r>
              <a:t/>
            </a:r>
            <a:endParaRPr sz="1700">
              <a:latin typeface="Inter"/>
              <a:ea typeface="Inter"/>
              <a:cs typeface="Inter"/>
              <a:sym typeface="Inter"/>
            </a:endParaRPr>
          </a:p>
        </p:txBody>
      </p:sp>
      <p:pic>
        <p:nvPicPr>
          <p:cNvPr id="637" name="Google Shape;637;p78"/>
          <p:cNvPicPr preferRelativeResize="0"/>
          <p:nvPr/>
        </p:nvPicPr>
        <p:blipFill>
          <a:blip r:embed="rId3">
            <a:alphaModFix/>
          </a:blip>
          <a:stretch>
            <a:fillRect/>
          </a:stretch>
        </p:blipFill>
        <p:spPr>
          <a:xfrm>
            <a:off x="414525" y="1683025"/>
            <a:ext cx="2179676" cy="2206602"/>
          </a:xfrm>
          <a:prstGeom prst="rect">
            <a:avLst/>
          </a:prstGeom>
          <a:noFill/>
          <a:ln>
            <a:noFill/>
          </a:ln>
        </p:spPr>
      </p:pic>
      <p:sp>
        <p:nvSpPr>
          <p:cNvPr id="638" name="Google Shape;638;p7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9" name="Google Shape;639;p78"/>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40" name="Google Shape;640;p78"/>
          <p:cNvSpPr/>
          <p:nvPr/>
        </p:nvSpPr>
        <p:spPr>
          <a:xfrm>
            <a:off x="3758875" y="279025"/>
            <a:ext cx="4171200" cy="616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648"/>
        </a:solidFill>
      </p:bgPr>
    </p:bg>
    <p:spTree>
      <p:nvGrpSpPr>
        <p:cNvPr id="644" name="Shape 644"/>
        <p:cNvGrpSpPr/>
        <p:nvPr/>
      </p:nvGrpSpPr>
      <p:grpSpPr>
        <a:xfrm>
          <a:off x="0" y="0"/>
          <a:ext cx="0" cy="0"/>
          <a:chOff x="0" y="0"/>
          <a:chExt cx="0" cy="0"/>
        </a:xfrm>
      </p:grpSpPr>
      <p:sp>
        <p:nvSpPr>
          <p:cNvPr id="645" name="Google Shape;645;p79"/>
          <p:cNvSpPr txBox="1"/>
          <p:nvPr>
            <p:ph idx="1" type="subTitle"/>
          </p:nvPr>
        </p:nvSpPr>
        <p:spPr>
          <a:xfrm>
            <a:off x="87150" y="344875"/>
            <a:ext cx="8601600" cy="48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600"/>
              <a:t>EXECUTIVE SUMMARY</a:t>
            </a:r>
            <a:endParaRPr b="1" sz="3600"/>
          </a:p>
          <a:p>
            <a:pPr indent="0" lvl="0" marL="0" rtl="0" algn="ctr">
              <a:spcBef>
                <a:spcPts val="0"/>
              </a:spcBef>
              <a:spcAft>
                <a:spcPts val="0"/>
              </a:spcAft>
              <a:buNone/>
            </a:pPr>
            <a:r>
              <a:t/>
            </a:r>
            <a:endParaRPr/>
          </a:p>
        </p:txBody>
      </p:sp>
      <p:sp>
        <p:nvSpPr>
          <p:cNvPr id="646" name="Google Shape;646;p7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79"/>
          <p:cNvSpPr txBox="1"/>
          <p:nvPr>
            <p:ph type="title"/>
          </p:nvPr>
        </p:nvSpPr>
        <p:spPr>
          <a:xfrm>
            <a:off x="455100" y="1063375"/>
            <a:ext cx="8233800" cy="27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Client issue: </a:t>
            </a:r>
            <a:r>
              <a:rPr lang="en" sz="2000">
                <a:latin typeface="Inter"/>
                <a:ea typeface="Inter"/>
                <a:cs typeface="Inter"/>
                <a:sym typeface="Inter"/>
              </a:rPr>
              <a:t>Warner Bros. </a:t>
            </a:r>
            <a:r>
              <a:rPr lang="en" sz="2000">
                <a:latin typeface="Inter"/>
                <a:ea typeface="Inter"/>
                <a:cs typeface="Inter"/>
                <a:sym typeface="Inter"/>
              </a:rPr>
              <a:t>executives are interested in learning about past trends in the industry to plan the production of their next blockbuster. </a:t>
            </a:r>
            <a:endParaRPr sz="2000">
              <a:latin typeface="Inter"/>
              <a:ea typeface="Inter"/>
              <a:cs typeface="Inter"/>
              <a:sym typeface="Inter"/>
            </a:endParaRPr>
          </a:p>
          <a:p>
            <a:pPr indent="0" lvl="0" marL="0" rtl="0" algn="l">
              <a:spcBef>
                <a:spcPts val="0"/>
              </a:spcBef>
              <a:spcAft>
                <a:spcPts val="0"/>
              </a:spcAft>
              <a:buNone/>
            </a:pPr>
            <a:r>
              <a:t/>
            </a:r>
            <a:endParaRPr sz="2000">
              <a:latin typeface="Inter"/>
              <a:ea typeface="Inter"/>
              <a:cs typeface="Inter"/>
              <a:sym typeface="Inter"/>
            </a:endParaRPr>
          </a:p>
          <a:p>
            <a:pPr indent="0" lvl="0" marL="0" rtl="0" algn="l">
              <a:spcBef>
                <a:spcPts val="0"/>
              </a:spcBef>
              <a:spcAft>
                <a:spcPts val="0"/>
              </a:spcAft>
              <a:buNone/>
            </a:pPr>
            <a:r>
              <a:rPr lang="en" sz="2000"/>
              <a:t>Objective:</a:t>
            </a:r>
            <a:r>
              <a:rPr lang="en" sz="2000">
                <a:latin typeface="Inter"/>
                <a:ea typeface="Inter"/>
                <a:cs typeface="Inter"/>
                <a:sym typeface="Inter"/>
              </a:rPr>
              <a:t> Provide recommendations on creating a profitable live action film b</a:t>
            </a:r>
            <a:r>
              <a:rPr lang="en" sz="2000">
                <a:latin typeface="Inter"/>
                <a:ea typeface="Inter"/>
                <a:cs typeface="Inter"/>
                <a:sym typeface="Inter"/>
              </a:rPr>
              <a:t>ased on data analysis of movie box office performance. </a:t>
            </a:r>
            <a:endParaRPr sz="2000">
              <a:latin typeface="Inter"/>
              <a:ea typeface="Inter"/>
              <a:cs typeface="Inter"/>
              <a:sym typeface="Inter"/>
            </a:endParaRPr>
          </a:p>
          <a:p>
            <a:pPr indent="0" lvl="0" marL="0" rtl="0" algn="l">
              <a:spcBef>
                <a:spcPts val="0"/>
              </a:spcBef>
              <a:spcAft>
                <a:spcPts val="0"/>
              </a:spcAft>
              <a:buNone/>
            </a:pPr>
            <a:r>
              <a:t/>
            </a:r>
            <a:endParaRPr sz="2000">
              <a:latin typeface="Inter"/>
              <a:ea typeface="Inter"/>
              <a:cs typeface="Inter"/>
              <a:sym typeface="Inter"/>
            </a:endParaRPr>
          </a:p>
          <a:p>
            <a:pPr indent="0" lvl="0" marL="0" rtl="0" algn="l">
              <a:spcBef>
                <a:spcPts val="0"/>
              </a:spcBef>
              <a:spcAft>
                <a:spcPts val="0"/>
              </a:spcAft>
              <a:buNone/>
            </a:pPr>
            <a:r>
              <a:rPr lang="en" sz="2000"/>
              <a:t>Key Findings:</a:t>
            </a:r>
            <a:endParaRPr sz="2000"/>
          </a:p>
          <a:p>
            <a:pPr indent="-355600" lvl="0" marL="457200" rtl="0" algn="l">
              <a:spcBef>
                <a:spcPts val="0"/>
              </a:spcBef>
              <a:spcAft>
                <a:spcPts val="0"/>
              </a:spcAft>
              <a:buSzPts val="2000"/>
              <a:buFont typeface="Inter"/>
              <a:buChar char="●"/>
            </a:pPr>
            <a:r>
              <a:rPr lang="en" sz="2000">
                <a:latin typeface="Inter"/>
                <a:ea typeface="Inter"/>
                <a:cs typeface="Inter"/>
                <a:sym typeface="Inter"/>
              </a:rPr>
              <a:t>Top months to release: June &amp; July</a:t>
            </a:r>
            <a:endParaRPr sz="2000">
              <a:latin typeface="Inter"/>
              <a:ea typeface="Inter"/>
              <a:cs typeface="Inter"/>
              <a:sym typeface="Inter"/>
            </a:endParaRPr>
          </a:p>
          <a:p>
            <a:pPr indent="-355600" lvl="0" marL="457200" rtl="0" algn="l">
              <a:spcBef>
                <a:spcPts val="0"/>
              </a:spcBef>
              <a:spcAft>
                <a:spcPts val="0"/>
              </a:spcAft>
              <a:buSzPts val="2000"/>
              <a:buFont typeface="Inter"/>
              <a:buChar char="●"/>
            </a:pPr>
            <a:r>
              <a:rPr lang="en" sz="2000">
                <a:latin typeface="Inter"/>
                <a:ea typeface="Inter"/>
                <a:cs typeface="Inter"/>
                <a:sym typeface="Inter"/>
              </a:rPr>
              <a:t>Top genres: Action &amp; Sci-Fi</a:t>
            </a:r>
            <a:endParaRPr sz="2000">
              <a:latin typeface="Inter"/>
              <a:ea typeface="Inter"/>
              <a:cs typeface="Inter"/>
              <a:sym typeface="Inter"/>
            </a:endParaRPr>
          </a:p>
          <a:p>
            <a:pPr indent="-355600" lvl="0" marL="457200" rtl="0" algn="l">
              <a:spcBef>
                <a:spcPts val="0"/>
              </a:spcBef>
              <a:spcAft>
                <a:spcPts val="0"/>
              </a:spcAft>
              <a:buSzPts val="2000"/>
              <a:buFont typeface="Inter"/>
              <a:buChar char="●"/>
            </a:pPr>
            <a:r>
              <a:rPr lang="en" sz="2000">
                <a:latin typeface="Inter"/>
                <a:ea typeface="Inter"/>
                <a:cs typeface="Inter"/>
                <a:sym typeface="Inter"/>
              </a:rPr>
              <a:t>Top director </a:t>
            </a:r>
            <a:r>
              <a:rPr lang="en" sz="2000">
                <a:latin typeface="Inter"/>
                <a:ea typeface="Inter"/>
                <a:cs typeface="Inter"/>
                <a:sym typeface="Inter"/>
              </a:rPr>
              <a:t>a</a:t>
            </a:r>
            <a:r>
              <a:rPr lang="en" sz="2000">
                <a:latin typeface="Inter"/>
                <a:ea typeface="Inter"/>
                <a:cs typeface="Inter"/>
                <a:sym typeface="Inter"/>
              </a:rPr>
              <a:t>mong Action &amp; Sci-fi: Tim Miller</a:t>
            </a:r>
            <a:endParaRPr sz="2000">
              <a:latin typeface="Inter"/>
              <a:ea typeface="Inter"/>
              <a:cs typeface="Inter"/>
              <a:sym typeface="Inter"/>
            </a:endParaRPr>
          </a:p>
          <a:p>
            <a:pPr indent="-355600" lvl="0" marL="457200" rtl="0" algn="l">
              <a:spcBef>
                <a:spcPts val="0"/>
              </a:spcBef>
              <a:spcAft>
                <a:spcPts val="0"/>
              </a:spcAft>
              <a:buSzPts val="2000"/>
              <a:buFont typeface="Inter"/>
              <a:buChar char="●"/>
            </a:pPr>
            <a:r>
              <a:rPr lang="en" sz="2000">
                <a:latin typeface="Inter"/>
                <a:ea typeface="Inter"/>
                <a:cs typeface="Inter"/>
                <a:sym typeface="Inter"/>
              </a:rPr>
              <a:t>Top actor in leading genre (Action): Ryan Reynolds</a:t>
            </a:r>
            <a:endParaRPr sz="2000">
              <a:latin typeface="Inter"/>
              <a:ea typeface="Inter"/>
              <a:cs typeface="Inter"/>
              <a:sym typeface="Inter"/>
            </a:endParaRPr>
          </a:p>
        </p:txBody>
      </p:sp>
      <p:sp>
        <p:nvSpPr>
          <p:cNvPr id="648" name="Google Shape;648;p79"/>
          <p:cNvSpPr/>
          <p:nvPr/>
        </p:nvSpPr>
        <p:spPr>
          <a:xfrm>
            <a:off x="1528650" y="259825"/>
            <a:ext cx="5718600" cy="655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2" name="Shape 652"/>
        <p:cNvGrpSpPr/>
        <p:nvPr/>
      </p:nvGrpSpPr>
      <p:grpSpPr>
        <a:xfrm>
          <a:off x="0" y="0"/>
          <a:ext cx="0" cy="0"/>
          <a:chOff x="0" y="0"/>
          <a:chExt cx="0" cy="0"/>
        </a:xfrm>
      </p:grpSpPr>
      <p:sp>
        <p:nvSpPr>
          <p:cNvPr id="653" name="Google Shape;653;p80"/>
          <p:cNvSpPr txBox="1"/>
          <p:nvPr>
            <p:ph type="title"/>
          </p:nvPr>
        </p:nvSpPr>
        <p:spPr>
          <a:xfrm>
            <a:off x="431725" y="1000075"/>
            <a:ext cx="2322600" cy="150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CONTEXT</a:t>
            </a:r>
            <a:endParaRPr sz="3600"/>
          </a:p>
          <a:p>
            <a:pPr indent="0" lvl="0" marL="0" rtl="0" algn="l">
              <a:spcBef>
                <a:spcPts val="0"/>
              </a:spcBef>
              <a:spcAft>
                <a:spcPts val="0"/>
              </a:spcAft>
              <a:buNone/>
            </a:pPr>
            <a:r>
              <a:t/>
            </a:r>
            <a:endParaRPr sz="4800"/>
          </a:p>
        </p:txBody>
      </p:sp>
      <p:sp>
        <p:nvSpPr>
          <p:cNvPr id="654" name="Google Shape;654;p8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5" name="Google Shape;655;p80"/>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56" name="Google Shape;656;p80"/>
          <p:cNvSpPr txBox="1"/>
          <p:nvPr>
            <p:ph idx="4294967295" type="body"/>
          </p:nvPr>
        </p:nvSpPr>
        <p:spPr>
          <a:xfrm>
            <a:off x="3534925" y="563000"/>
            <a:ext cx="5334000" cy="3875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2300"/>
              <a:t>This project is important for several reasons:</a:t>
            </a:r>
            <a:endParaRPr sz="2300"/>
          </a:p>
          <a:p>
            <a:pPr indent="-374650" lvl="0" marL="457200" rtl="0" algn="l">
              <a:lnSpc>
                <a:spcPct val="150000"/>
              </a:lnSpc>
              <a:spcBef>
                <a:spcPts val="1000"/>
              </a:spcBef>
              <a:spcAft>
                <a:spcPts val="0"/>
              </a:spcAft>
              <a:buSzPts val="2300"/>
              <a:buChar char="●"/>
            </a:pPr>
            <a:r>
              <a:rPr b="1" lang="en" sz="2300"/>
              <a:t>Financial Impact: </a:t>
            </a:r>
            <a:r>
              <a:rPr b="1" lang="en" sz="2300"/>
              <a:t>enhance</a:t>
            </a:r>
            <a:r>
              <a:rPr b="1" lang="en" sz="2300"/>
              <a:t> profit and minimize loss</a:t>
            </a:r>
            <a:endParaRPr sz="2300"/>
          </a:p>
          <a:p>
            <a:pPr indent="-374650" lvl="0" marL="457200" rtl="0" algn="l">
              <a:lnSpc>
                <a:spcPct val="150000"/>
              </a:lnSpc>
              <a:spcBef>
                <a:spcPts val="0"/>
              </a:spcBef>
              <a:spcAft>
                <a:spcPts val="0"/>
              </a:spcAft>
              <a:buSzPts val="2300"/>
              <a:buChar char="●"/>
            </a:pPr>
            <a:r>
              <a:rPr b="1" lang="en" sz="2300"/>
              <a:t>Competitive Advantage: insights make us more competitive</a:t>
            </a:r>
            <a:endParaRPr sz="2300"/>
          </a:p>
          <a:p>
            <a:pPr indent="-374650" lvl="0" marL="457200" rtl="0" algn="l">
              <a:lnSpc>
                <a:spcPct val="150000"/>
              </a:lnSpc>
              <a:spcBef>
                <a:spcPts val="0"/>
              </a:spcBef>
              <a:spcAft>
                <a:spcPts val="0"/>
              </a:spcAft>
              <a:buSzPts val="2300"/>
              <a:buChar char="●"/>
            </a:pPr>
            <a:r>
              <a:rPr b="1" lang="en" sz="2300"/>
              <a:t>Risk Mitigation: trends &amp; patterns </a:t>
            </a:r>
            <a:endParaRPr sz="2300"/>
          </a:p>
        </p:txBody>
      </p:sp>
      <p:sp>
        <p:nvSpPr>
          <p:cNvPr id="657" name="Google Shape;657;p80"/>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80"/>
          <p:cNvSpPr/>
          <p:nvPr/>
        </p:nvSpPr>
        <p:spPr>
          <a:xfrm>
            <a:off x="263675" y="1212700"/>
            <a:ext cx="26436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99BFF"/>
        </a:solidFill>
      </p:bgPr>
    </p:bg>
    <p:spTree>
      <p:nvGrpSpPr>
        <p:cNvPr id="662" name="Shape 662"/>
        <p:cNvGrpSpPr/>
        <p:nvPr/>
      </p:nvGrpSpPr>
      <p:grpSpPr>
        <a:xfrm>
          <a:off x="0" y="0"/>
          <a:ext cx="0" cy="0"/>
          <a:chOff x="0" y="0"/>
          <a:chExt cx="0" cy="0"/>
        </a:xfrm>
      </p:grpSpPr>
      <p:sp>
        <p:nvSpPr>
          <p:cNvPr id="663" name="Google Shape;663;p81"/>
          <p:cNvSpPr txBox="1"/>
          <p:nvPr>
            <p:ph type="title"/>
          </p:nvPr>
        </p:nvSpPr>
        <p:spPr>
          <a:xfrm>
            <a:off x="431700" y="274750"/>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METHODOLOGY</a:t>
            </a:r>
            <a:endParaRPr sz="3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4" name="Google Shape;664;p8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81"/>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66" name="Google Shape;666;p81"/>
          <p:cNvSpPr txBox="1"/>
          <p:nvPr>
            <p:ph idx="1" type="body"/>
          </p:nvPr>
        </p:nvSpPr>
        <p:spPr>
          <a:xfrm>
            <a:off x="431700" y="1027025"/>
            <a:ext cx="828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Data Processing and selection:</a:t>
            </a:r>
            <a:r>
              <a:rPr lang="en" sz="1600"/>
              <a:t> Cleaned and filtered the data, r</a:t>
            </a:r>
            <a:r>
              <a:rPr lang="en" sz="1600">
                <a:solidFill>
                  <a:schemeClr val="dk1"/>
                </a:solidFill>
              </a:rPr>
              <a:t>emoved the animations films</a:t>
            </a:r>
            <a:r>
              <a:rPr lang="en" sz="1600"/>
              <a:t>, and removed the data set of films that did not bring in profit.</a:t>
            </a:r>
            <a:endParaRPr sz="1600"/>
          </a:p>
          <a:p>
            <a:pPr indent="0" lvl="0" marL="0" rtl="0" algn="l">
              <a:spcBef>
                <a:spcPts val="1000"/>
              </a:spcBef>
              <a:spcAft>
                <a:spcPts val="0"/>
              </a:spcAft>
              <a:buNone/>
            </a:pPr>
            <a:r>
              <a:rPr b="1" lang="en" sz="1600"/>
              <a:t>Measurement of Success: </a:t>
            </a:r>
            <a:r>
              <a:rPr lang="en" sz="1600"/>
              <a:t>Our key metrics for success is Profit (Box office revenue - Budget)</a:t>
            </a:r>
            <a:endParaRPr sz="1600"/>
          </a:p>
          <a:p>
            <a:pPr indent="0" lvl="0" marL="0" rtl="0" algn="l">
              <a:spcBef>
                <a:spcPts val="1000"/>
              </a:spcBef>
              <a:spcAft>
                <a:spcPts val="0"/>
              </a:spcAft>
              <a:buNone/>
            </a:pPr>
            <a:r>
              <a:rPr b="1" lang="en" sz="1600"/>
              <a:t>Data Analysed: </a:t>
            </a:r>
            <a:r>
              <a:rPr lang="en" sz="1600">
                <a:solidFill>
                  <a:schemeClr val="dk1"/>
                </a:solidFill>
              </a:rPr>
              <a:t>There were a total of 508 movies, out of which 392 were considered for this analysis. Variables include month of release, leading cast, main director, budget, box office revenue, profit, and genre. </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1000"/>
              </a:spcAft>
              <a:buNone/>
            </a:pPr>
            <a:r>
              <a:t/>
            </a:r>
            <a:endParaRPr sz="1600">
              <a:solidFill>
                <a:schemeClr val="dk1"/>
              </a:solidFill>
            </a:endParaRPr>
          </a:p>
        </p:txBody>
      </p:sp>
      <p:pic>
        <p:nvPicPr>
          <p:cNvPr id="667" name="Google Shape;667;p81"/>
          <p:cNvPicPr preferRelativeResize="0"/>
          <p:nvPr/>
        </p:nvPicPr>
        <p:blipFill>
          <a:blip r:embed="rId3">
            <a:alphaModFix/>
          </a:blip>
          <a:stretch>
            <a:fillRect/>
          </a:stretch>
        </p:blipFill>
        <p:spPr>
          <a:xfrm>
            <a:off x="2136225" y="3266024"/>
            <a:ext cx="4962227" cy="1604000"/>
          </a:xfrm>
          <a:prstGeom prst="rect">
            <a:avLst/>
          </a:prstGeom>
          <a:noFill/>
          <a:ln>
            <a:noFill/>
          </a:ln>
        </p:spPr>
      </p:pic>
      <p:sp>
        <p:nvSpPr>
          <p:cNvPr id="668" name="Google Shape;668;p81"/>
          <p:cNvSpPr/>
          <p:nvPr/>
        </p:nvSpPr>
        <p:spPr>
          <a:xfrm>
            <a:off x="2444038" y="260350"/>
            <a:ext cx="41166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2"/>
          <p:cNvSpPr txBox="1"/>
          <p:nvPr>
            <p:ph idx="1" type="body"/>
          </p:nvPr>
        </p:nvSpPr>
        <p:spPr>
          <a:xfrm>
            <a:off x="4572000" y="3282650"/>
            <a:ext cx="3887100" cy="2383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100">
                <a:solidFill>
                  <a:srgbClr val="000000"/>
                </a:solidFill>
              </a:rPr>
              <a:t>Findings:</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 sz="1100">
                <a:solidFill>
                  <a:srgbClr val="000000"/>
                </a:solidFill>
              </a:rPr>
              <a:t>June and July are the most profitable months</a:t>
            </a:r>
            <a:endParaRPr sz="1100">
              <a:solidFill>
                <a:srgbClr val="000000"/>
              </a:solidFill>
            </a:endParaRPr>
          </a:p>
          <a:p>
            <a:pPr indent="0" lvl="0" marL="457200" rtl="0" algn="l">
              <a:lnSpc>
                <a:spcPct val="150000"/>
              </a:lnSpc>
              <a:spcBef>
                <a:spcPts val="0"/>
              </a:spcBef>
              <a:spcAft>
                <a:spcPts val="0"/>
              </a:spcAft>
              <a:buNone/>
            </a:pPr>
            <a:r>
              <a:t/>
            </a:r>
            <a:endParaRPr/>
          </a:p>
        </p:txBody>
      </p:sp>
      <p:sp>
        <p:nvSpPr>
          <p:cNvPr id="674" name="Google Shape;674;p8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8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76" name="Google Shape;676;p82"/>
          <p:cNvSpPr txBox="1"/>
          <p:nvPr/>
        </p:nvSpPr>
        <p:spPr>
          <a:xfrm>
            <a:off x="1209825" y="3905025"/>
            <a:ext cx="6040200" cy="15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latin typeface="Inter"/>
                <a:ea typeface="Inter"/>
                <a:cs typeface="Inter"/>
                <a:sym typeface="Inter"/>
              </a:rPr>
              <a:t>By breaking down total Box Office Revenue Profits by month, we are best able to assess the ideal release date for our future film project.</a:t>
            </a:r>
            <a:endParaRPr sz="1100">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677" name="Google Shape;677;p82"/>
          <p:cNvSpPr txBox="1"/>
          <p:nvPr/>
        </p:nvSpPr>
        <p:spPr>
          <a:xfrm>
            <a:off x="867675" y="126875"/>
            <a:ext cx="68475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Inter Black"/>
                <a:ea typeface="Inter Black"/>
                <a:cs typeface="Inter Black"/>
                <a:sym typeface="Inter Black"/>
              </a:rPr>
              <a:t>Box Office Profit by Month</a:t>
            </a:r>
            <a:endParaRPr sz="3300">
              <a:solidFill>
                <a:schemeClr val="dk1"/>
              </a:solidFill>
              <a:latin typeface="Inter Black"/>
              <a:ea typeface="Inter Black"/>
              <a:cs typeface="Inter Black"/>
              <a:sym typeface="Inter Black"/>
            </a:endParaRPr>
          </a:p>
          <a:p>
            <a:pPr indent="0" lvl="0" marL="0" rtl="0" algn="l">
              <a:spcBef>
                <a:spcPts val="0"/>
              </a:spcBef>
              <a:spcAft>
                <a:spcPts val="0"/>
              </a:spcAft>
              <a:buNone/>
            </a:pPr>
            <a:r>
              <a:t/>
            </a:r>
            <a:endParaRPr>
              <a:latin typeface="Inter"/>
              <a:ea typeface="Inter"/>
              <a:cs typeface="Inter"/>
              <a:sym typeface="Inter"/>
            </a:endParaRPr>
          </a:p>
        </p:txBody>
      </p:sp>
      <p:pic>
        <p:nvPicPr>
          <p:cNvPr id="678" name="Google Shape;678;p82"/>
          <p:cNvPicPr preferRelativeResize="0"/>
          <p:nvPr/>
        </p:nvPicPr>
        <p:blipFill>
          <a:blip r:embed="rId3">
            <a:alphaModFix/>
          </a:blip>
          <a:stretch>
            <a:fillRect/>
          </a:stretch>
        </p:blipFill>
        <p:spPr>
          <a:xfrm>
            <a:off x="525800" y="860876"/>
            <a:ext cx="7767525" cy="2878875"/>
          </a:xfrm>
          <a:prstGeom prst="rect">
            <a:avLst/>
          </a:prstGeom>
          <a:noFill/>
          <a:ln>
            <a:noFill/>
          </a:ln>
        </p:spPr>
      </p:pic>
      <p:sp>
        <p:nvSpPr>
          <p:cNvPr id="679" name="Google Shape;679;p82"/>
          <p:cNvSpPr/>
          <p:nvPr/>
        </p:nvSpPr>
        <p:spPr>
          <a:xfrm>
            <a:off x="1332813" y="188175"/>
            <a:ext cx="59172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0" name="Google Shape;680;p82"/>
          <p:cNvSpPr/>
          <p:nvPr/>
        </p:nvSpPr>
        <p:spPr>
          <a:xfrm>
            <a:off x="1100325" y="3739750"/>
            <a:ext cx="6382200" cy="90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3"/>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Top Grossing Genres</a:t>
            </a:r>
            <a:endParaRPr sz="36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p:txBody>
      </p:sp>
      <p:sp>
        <p:nvSpPr>
          <p:cNvPr id="686" name="Google Shape;686;p8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7" name="Google Shape;687;p83"/>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88" name="Google Shape;688;p83"/>
          <p:cNvSpPr txBox="1"/>
          <p:nvPr/>
        </p:nvSpPr>
        <p:spPr>
          <a:xfrm>
            <a:off x="3479225" y="993850"/>
            <a:ext cx="24438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WEIGHTED AVERAGE</a:t>
            </a:r>
            <a:endParaRPr b="1">
              <a:latin typeface="Inter"/>
              <a:ea typeface="Inter"/>
              <a:cs typeface="Inter"/>
              <a:sym typeface="Inter"/>
            </a:endParaRPr>
          </a:p>
        </p:txBody>
      </p:sp>
      <p:sp>
        <p:nvSpPr>
          <p:cNvPr id="689" name="Google Shape;689;p83"/>
          <p:cNvSpPr txBox="1"/>
          <p:nvPr/>
        </p:nvSpPr>
        <p:spPr>
          <a:xfrm>
            <a:off x="5712175" y="9938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Inter"/>
              <a:ea typeface="Inter"/>
              <a:cs typeface="Inter"/>
              <a:sym typeface="Inter"/>
            </a:endParaRPr>
          </a:p>
        </p:txBody>
      </p:sp>
      <p:pic>
        <p:nvPicPr>
          <p:cNvPr id="690" name="Google Shape;690;p83"/>
          <p:cNvPicPr preferRelativeResize="0"/>
          <p:nvPr/>
        </p:nvPicPr>
        <p:blipFill rotWithShape="1">
          <a:blip r:embed="rId3">
            <a:alphaModFix/>
          </a:blip>
          <a:srcRect b="0" l="0" r="0" t="9763"/>
          <a:stretch/>
        </p:blipFill>
        <p:spPr>
          <a:xfrm>
            <a:off x="702525" y="1529175"/>
            <a:ext cx="5293649" cy="2925074"/>
          </a:xfrm>
          <a:prstGeom prst="rect">
            <a:avLst/>
          </a:prstGeom>
          <a:noFill/>
          <a:ln>
            <a:noFill/>
          </a:ln>
        </p:spPr>
      </p:pic>
      <p:sp>
        <p:nvSpPr>
          <p:cNvPr id="691" name="Google Shape;691;p83"/>
          <p:cNvSpPr txBox="1"/>
          <p:nvPr/>
        </p:nvSpPr>
        <p:spPr>
          <a:xfrm>
            <a:off x="6144075" y="1871188"/>
            <a:ext cx="3000000" cy="244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Weighting the average accounts for genre profitability variations</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Action is top grossing Genre </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Total Earnings/Gross Income vs ROI</a:t>
            </a:r>
            <a:endParaRPr sz="1700">
              <a:latin typeface="Inter"/>
              <a:ea typeface="Inter"/>
              <a:cs typeface="Inter"/>
              <a:sym typeface="Inter"/>
            </a:endParaRPr>
          </a:p>
        </p:txBody>
      </p:sp>
      <p:sp>
        <p:nvSpPr>
          <p:cNvPr id="692" name="Google Shape;692;p83"/>
          <p:cNvSpPr/>
          <p:nvPr/>
        </p:nvSpPr>
        <p:spPr>
          <a:xfrm>
            <a:off x="1999950" y="354425"/>
            <a:ext cx="5144100" cy="601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4"/>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9" name="Google Shape;699;p84"/>
          <p:cNvSpPr txBox="1"/>
          <p:nvPr>
            <p:ph type="title"/>
          </p:nvPr>
        </p:nvSpPr>
        <p:spPr>
          <a:xfrm>
            <a:off x="189300" y="1767175"/>
            <a:ext cx="2724000" cy="1438800"/>
          </a:xfrm>
          <a:prstGeom prst="rect">
            <a:avLst/>
          </a:prstGeom>
        </p:spPr>
        <p:txBody>
          <a:bodyPr anchorCtr="0" anchor="b" bIns="0" lIns="0" spcFirstLastPara="1" rIns="0" wrap="square" tIns="0">
            <a:noAutofit/>
          </a:bodyPr>
          <a:lstStyle/>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Average of profit</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Sci-fi is the top grossing genre</a:t>
            </a:r>
            <a:endParaRPr sz="17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700">
                <a:latin typeface="Inter"/>
                <a:ea typeface="Inter"/>
                <a:cs typeface="Inter"/>
                <a:sym typeface="Inter"/>
              </a:rPr>
              <a:t>The Hunger Games: Mockingjay 1 &amp; 2</a:t>
            </a:r>
            <a:endParaRPr sz="1700">
              <a:latin typeface="Inter"/>
              <a:ea typeface="Inter"/>
              <a:cs typeface="Inter"/>
              <a:sym typeface="Inter"/>
            </a:endParaRPr>
          </a:p>
        </p:txBody>
      </p:sp>
      <p:sp>
        <p:nvSpPr>
          <p:cNvPr id="700" name="Google Shape;700;p84"/>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t/>
            </a:r>
            <a:endParaRPr/>
          </a:p>
        </p:txBody>
      </p:sp>
      <p:sp>
        <p:nvSpPr>
          <p:cNvPr id="701" name="Google Shape;701;p84"/>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702" name="Google Shape;702;p84"/>
          <p:cNvSpPr txBox="1"/>
          <p:nvPr/>
        </p:nvSpPr>
        <p:spPr>
          <a:xfrm>
            <a:off x="4669425" y="480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AVERAGE OF PROFIT</a:t>
            </a:r>
            <a:endParaRPr/>
          </a:p>
        </p:txBody>
      </p:sp>
      <p:pic>
        <p:nvPicPr>
          <p:cNvPr id="703" name="Google Shape;703;p84"/>
          <p:cNvPicPr preferRelativeResize="0"/>
          <p:nvPr/>
        </p:nvPicPr>
        <p:blipFill>
          <a:blip r:embed="rId3">
            <a:alphaModFix/>
          </a:blip>
          <a:stretch>
            <a:fillRect/>
          </a:stretch>
        </p:blipFill>
        <p:spPr>
          <a:xfrm>
            <a:off x="3534925" y="1068325"/>
            <a:ext cx="5105101" cy="3801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C 2023">
  <a:themeElements>
    <a:clrScheme name="Simple Light">
      <a:dk1>
        <a:srgbClr val="0F0F12"/>
      </a:dk1>
      <a:lt1>
        <a:srgbClr val="FFFFFF"/>
      </a:lt1>
      <a:dk2>
        <a:srgbClr val="0F0F12"/>
      </a:dk2>
      <a:lt2>
        <a:srgbClr val="F2F2F2"/>
      </a:lt2>
      <a:accent1>
        <a:srgbClr val="4180FF"/>
      </a:accent1>
      <a:accent2>
        <a:srgbClr val="126656"/>
      </a:accent2>
      <a:accent3>
        <a:srgbClr val="09B62A"/>
      </a:accent3>
      <a:accent4>
        <a:srgbClr val="87D716"/>
      </a:accent4>
      <a:accent5>
        <a:srgbClr val="FFC600"/>
      </a:accent5>
      <a:accent6>
        <a:srgbClr val="D6282F"/>
      </a:accent6>
      <a:hlink>
        <a:srgbClr val="41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